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6"/>
  </p:notesMasterIdLst>
  <p:handoutMasterIdLst>
    <p:handoutMasterId r:id="rId27"/>
  </p:handoutMasterIdLst>
  <p:sldIdLst>
    <p:sldId id="690" r:id="rId2"/>
    <p:sldId id="589" r:id="rId3"/>
    <p:sldId id="686" r:id="rId4"/>
    <p:sldId id="687" r:id="rId5"/>
    <p:sldId id="688" r:id="rId6"/>
    <p:sldId id="621" r:id="rId7"/>
    <p:sldId id="701" r:id="rId8"/>
    <p:sldId id="677" r:id="rId9"/>
    <p:sldId id="691" r:id="rId10"/>
    <p:sldId id="693" r:id="rId11"/>
    <p:sldId id="694" r:id="rId12"/>
    <p:sldId id="681" r:id="rId13"/>
    <p:sldId id="651" r:id="rId14"/>
    <p:sldId id="653" r:id="rId15"/>
    <p:sldId id="692" r:id="rId16"/>
    <p:sldId id="702" r:id="rId17"/>
    <p:sldId id="703" r:id="rId18"/>
    <p:sldId id="704" r:id="rId19"/>
    <p:sldId id="695" r:id="rId20"/>
    <p:sldId id="696" r:id="rId21"/>
    <p:sldId id="697" r:id="rId22"/>
    <p:sldId id="698" r:id="rId23"/>
    <p:sldId id="705" r:id="rId24"/>
    <p:sldId id="682" r:id="rId25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BE9F5"/>
    <a:srgbClr val="D0DFB3"/>
    <a:srgbClr val="BDD292"/>
    <a:srgbClr val="D4E2B8"/>
    <a:srgbClr val="C7D9A3"/>
    <a:srgbClr val="2F4913"/>
    <a:srgbClr val="FFE1FF"/>
    <a:srgbClr val="FFCCFF"/>
    <a:srgbClr val="C1E4FF"/>
    <a:srgbClr val="85CB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35" autoAdjust="0"/>
    <p:restoredTop sz="86486" autoAdjust="0"/>
  </p:normalViewPr>
  <p:slideViewPr>
    <p:cSldViewPr>
      <p:cViewPr varScale="1">
        <p:scale>
          <a:sx n="63" d="100"/>
          <a:sy n="63" d="100"/>
        </p:scale>
        <p:origin x="-7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49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6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261" cy="494178"/>
          </a:xfrm>
          <a:prstGeom prst="rect">
            <a:avLst/>
          </a:prstGeom>
        </p:spPr>
        <p:txBody>
          <a:bodyPr vert="horz" lIns="89803" tIns="44902" rIns="89803" bIns="4490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949" y="0"/>
            <a:ext cx="2918260" cy="494178"/>
          </a:xfrm>
          <a:prstGeom prst="rect">
            <a:avLst/>
          </a:prstGeom>
        </p:spPr>
        <p:txBody>
          <a:bodyPr vert="horz" lIns="89803" tIns="44902" rIns="89803" bIns="44902" rtlCol="0"/>
          <a:lstStyle>
            <a:lvl1pPr algn="r">
              <a:defRPr sz="1200"/>
            </a:lvl1pPr>
          </a:lstStyle>
          <a:p>
            <a:fld id="{F40E1DC9-6F5C-4725-BC8C-9F85556C1DD5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3746"/>
            <a:ext cx="2918261" cy="494178"/>
          </a:xfrm>
          <a:prstGeom prst="rect">
            <a:avLst/>
          </a:prstGeom>
        </p:spPr>
        <p:txBody>
          <a:bodyPr vert="horz" lIns="89803" tIns="44902" rIns="89803" bIns="4490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949" y="9373746"/>
            <a:ext cx="2918260" cy="494178"/>
          </a:xfrm>
          <a:prstGeom prst="rect">
            <a:avLst/>
          </a:prstGeom>
        </p:spPr>
        <p:txBody>
          <a:bodyPr vert="horz" lIns="89803" tIns="44902" rIns="89803" bIns="44902" rtlCol="0" anchor="b"/>
          <a:lstStyle>
            <a:lvl1pPr algn="r">
              <a:defRPr sz="1200"/>
            </a:lvl1pPr>
          </a:lstStyle>
          <a:p>
            <a:fld id="{631C5FF1-3EB9-464C-B8B7-09A558513B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1829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3475"/>
          </a:xfrm>
          <a:prstGeom prst="rect">
            <a:avLst/>
          </a:prstGeom>
        </p:spPr>
        <p:txBody>
          <a:bodyPr vert="horz" lIns="94859" tIns="47430" rIns="94859" bIns="47430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1" cy="493475"/>
          </a:xfrm>
          <a:prstGeom prst="rect">
            <a:avLst/>
          </a:prstGeom>
        </p:spPr>
        <p:txBody>
          <a:bodyPr vert="horz" lIns="94859" tIns="47430" rIns="94859" bIns="47430" rtlCol="0"/>
          <a:lstStyle>
            <a:lvl1pPr algn="r">
              <a:defRPr sz="1300"/>
            </a:lvl1pPr>
          </a:lstStyle>
          <a:p>
            <a:fld id="{B038C489-8207-4A62-B0B7-06336B769C8B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9" tIns="47430" rIns="94859" bIns="4743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8"/>
            <a:ext cx="5388610" cy="4441270"/>
          </a:xfrm>
          <a:prstGeom prst="rect">
            <a:avLst/>
          </a:prstGeom>
        </p:spPr>
        <p:txBody>
          <a:bodyPr vert="horz" lIns="94859" tIns="47430" rIns="94859" bIns="4743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4300"/>
            <a:ext cx="2918831" cy="493475"/>
          </a:xfrm>
          <a:prstGeom prst="rect">
            <a:avLst/>
          </a:prstGeom>
        </p:spPr>
        <p:txBody>
          <a:bodyPr vert="horz" lIns="94859" tIns="47430" rIns="94859" bIns="47430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4300"/>
            <a:ext cx="2918831" cy="493475"/>
          </a:xfrm>
          <a:prstGeom prst="rect">
            <a:avLst/>
          </a:prstGeom>
        </p:spPr>
        <p:txBody>
          <a:bodyPr vert="horz" lIns="94859" tIns="47430" rIns="94859" bIns="47430" rtlCol="0" anchor="b"/>
          <a:lstStyle>
            <a:lvl1pPr algn="r">
              <a:defRPr sz="1300"/>
            </a:lvl1pPr>
          </a:lstStyle>
          <a:p>
            <a:fld id="{EDA3C7E9-ABCA-4F05-A5F9-1293BEC01C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4875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3C7E9-ABCA-4F05-A5F9-1293BEC01C6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7769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3C7E9-ABCA-4F05-A5F9-1293BEC01C6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3162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438F-FEDE-4C23-810C-6EAE4E15B1F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1300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3C7E9-ABCA-4F05-A5F9-1293BEC01C6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1092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3C7E9-ABCA-4F05-A5F9-1293BEC01C6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3C7E9-ABCA-4F05-A5F9-1293BEC01C6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F324061-48D7-41D2-875A-2CE16679C7AC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DE21E3-7D98-4B7E-B5E2-35ECC7975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cut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Backup Ko Zaw Lin Toe\KMOo\25-811(Photo)\DCIM\TRan&amp;AY\P1010050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533400" y="304800"/>
            <a:ext cx="8153400" cy="6172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New General Industry  Co, Ltd</a:t>
            </a:r>
          </a:p>
          <a:p>
            <a:pPr algn="ctr"/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အမွတ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္(၁)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ပလတ္စတစ္စက္ရံု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ရန္ကုန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္)</a:t>
            </a:r>
          </a:p>
          <a:p>
            <a:pPr algn="ctr"/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စက္ရံုခြဲ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 (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ေမွာ္ဘီ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)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  <a:p>
            <a:pPr algn="ctr"/>
            <a:endParaRPr lang="en-US" sz="2400" b="1" dirty="0" smtClean="0">
              <a:solidFill>
                <a:srgbClr val="26A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  <a:p>
            <a:pPr algn="ctr"/>
            <a:r>
              <a:rPr lang="en-US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လုပ္ငန္းဆိုင္ရာ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အခ်က္အလက္မ်ား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တင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္ျ</a:t>
            </a:r>
            <a:r>
              <a:rPr lang="en-US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ပျခင္း</a:t>
            </a:r>
            <a:endParaRPr lang="en-US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awgyi-One" pitchFamily="34" charset="0"/>
              <a:cs typeface="Zawgyi-One" pitchFamily="34" charset="0"/>
            </a:endParaRPr>
          </a:p>
          <a:p>
            <a:pPr algn="ctr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  <a:p>
            <a:pPr algn="ctr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awgyi-One" pitchFamily="34" charset="0"/>
              <a:cs typeface="Zawgyi-One" pitchFamily="34" charset="0"/>
            </a:endParaRPr>
          </a:p>
          <a:p>
            <a:pPr algn="ctr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  <a:p>
            <a:pPr algn="ctr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၂၀၁၇ </a:t>
            </a:r>
            <a:r>
              <a:rPr 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ခု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ႏွစ္၊ </a:t>
            </a:r>
            <a:r>
              <a:rPr 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စက္တင္ဘာလ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 ၊၉ရက္</a:t>
            </a:r>
          </a:p>
          <a:p>
            <a:pPr algn="ctr"/>
            <a:endParaRPr lang="en-U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  <a:p>
            <a:pPr algn="ctr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148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altLang="zh-CN" sz="24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ပည္တြင္းျဖန</a:t>
            </a:r>
            <a:r>
              <a:rPr lang="en-US" altLang="zh-CN" sz="24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္႕</a:t>
            </a:r>
            <a:r>
              <a:rPr lang="en-US" altLang="zh-CN" sz="24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ခ်ိရာေဒသမ်ား</a:t>
            </a:r>
            <a:endParaRPr lang="en-US" altLang="zh-CN" sz="2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2" name="组合 267"/>
          <p:cNvGrpSpPr/>
          <p:nvPr/>
        </p:nvGrpSpPr>
        <p:grpSpPr>
          <a:xfrm>
            <a:off x="323528" y="1279856"/>
            <a:ext cx="6889163" cy="5314387"/>
            <a:chOff x="-1345582" y="989576"/>
            <a:chExt cx="6889163" cy="5314387"/>
          </a:xfrm>
        </p:grpSpPr>
        <p:grpSp>
          <p:nvGrpSpPr>
            <p:cNvPr id="3" name="组合 136"/>
            <p:cNvGrpSpPr/>
            <p:nvPr/>
          </p:nvGrpSpPr>
          <p:grpSpPr>
            <a:xfrm>
              <a:off x="1547813" y="1166813"/>
              <a:ext cx="2224087" cy="5137150"/>
              <a:chOff x="1547813" y="1166813"/>
              <a:chExt cx="2224087" cy="5137150"/>
            </a:xfrm>
          </p:grpSpPr>
          <p:sp>
            <p:nvSpPr>
              <p:cNvPr id="31" name="任意多边形 109"/>
              <p:cNvSpPr>
                <a:spLocks/>
              </p:cNvSpPr>
              <p:nvPr/>
            </p:nvSpPr>
            <p:spPr bwMode="auto">
              <a:xfrm>
                <a:off x="2484304" y="1166813"/>
                <a:ext cx="682527" cy="1344515"/>
              </a:xfrm>
              <a:custGeom>
                <a:avLst/>
                <a:gdLst/>
                <a:ahLst/>
                <a:cxnLst/>
                <a:rect l="0" t="0" r="r" b="b"/>
                <a:pathLst>
                  <a:path w="3554244" h="6727058">
                    <a:moveTo>
                      <a:pt x="2036665" y="0"/>
                    </a:moveTo>
                    <a:lnTo>
                      <a:pt x="2144694" y="16739"/>
                    </a:lnTo>
                    <a:lnTo>
                      <a:pt x="2246294" y="202477"/>
                    </a:lnTo>
                    <a:lnTo>
                      <a:pt x="2411236" y="440461"/>
                    </a:lnTo>
                    <a:lnTo>
                      <a:pt x="2554112" y="583337"/>
                    </a:lnTo>
                    <a:lnTo>
                      <a:pt x="2696988" y="726213"/>
                    </a:lnTo>
                    <a:lnTo>
                      <a:pt x="2816204" y="820011"/>
                    </a:lnTo>
                    <a:lnTo>
                      <a:pt x="2839864" y="1011965"/>
                    </a:lnTo>
                    <a:lnTo>
                      <a:pt x="2911302" y="1083403"/>
                    </a:lnTo>
                    <a:cubicBezTo>
                      <a:pt x="2911856" y="1169944"/>
                      <a:pt x="2912411" y="1256484"/>
                      <a:pt x="2912965" y="1343025"/>
                    </a:cubicBezTo>
                    <a:cubicBezTo>
                      <a:pt x="2912411" y="1423173"/>
                      <a:pt x="2956382" y="1458140"/>
                      <a:pt x="2955828" y="1538288"/>
                    </a:cubicBezTo>
                    <a:lnTo>
                      <a:pt x="3054178" y="1583469"/>
                    </a:lnTo>
                    <a:lnTo>
                      <a:pt x="3268492" y="1369155"/>
                    </a:lnTo>
                    <a:lnTo>
                      <a:pt x="3411368" y="1512031"/>
                    </a:lnTo>
                    <a:lnTo>
                      <a:pt x="3554244" y="1726345"/>
                    </a:lnTo>
                    <a:lnTo>
                      <a:pt x="3482806" y="1869221"/>
                    </a:lnTo>
                    <a:lnTo>
                      <a:pt x="3522565" y="2057400"/>
                    </a:lnTo>
                    <a:lnTo>
                      <a:pt x="3554244" y="2226411"/>
                    </a:lnTo>
                    <a:lnTo>
                      <a:pt x="3482806" y="2369287"/>
                    </a:lnTo>
                    <a:lnTo>
                      <a:pt x="3482806" y="2583601"/>
                    </a:lnTo>
                    <a:lnTo>
                      <a:pt x="3554244" y="2869353"/>
                    </a:lnTo>
                    <a:lnTo>
                      <a:pt x="3528987" y="3055196"/>
                    </a:lnTo>
                    <a:lnTo>
                      <a:pt x="3482806" y="3226543"/>
                    </a:lnTo>
                    <a:lnTo>
                      <a:pt x="3538512" y="3345707"/>
                    </a:lnTo>
                    <a:lnTo>
                      <a:pt x="3482806" y="3440857"/>
                    </a:lnTo>
                    <a:lnTo>
                      <a:pt x="3376588" y="3455244"/>
                    </a:lnTo>
                    <a:lnTo>
                      <a:pt x="3290862" y="3521918"/>
                    </a:lnTo>
                    <a:lnTo>
                      <a:pt x="3343250" y="3579068"/>
                    </a:lnTo>
                    <a:lnTo>
                      <a:pt x="3335385" y="3719608"/>
                    </a:lnTo>
                    <a:lnTo>
                      <a:pt x="3371825" y="3869579"/>
                    </a:lnTo>
                    <a:lnTo>
                      <a:pt x="3224189" y="3907677"/>
                    </a:lnTo>
                    <a:lnTo>
                      <a:pt x="3100364" y="4093415"/>
                    </a:lnTo>
                    <a:lnTo>
                      <a:pt x="3014638" y="4207713"/>
                    </a:lnTo>
                    <a:lnTo>
                      <a:pt x="2928916" y="4141038"/>
                    </a:lnTo>
                    <a:lnTo>
                      <a:pt x="2805091" y="4160088"/>
                    </a:lnTo>
                    <a:lnTo>
                      <a:pt x="2833666" y="4255337"/>
                    </a:lnTo>
                    <a:lnTo>
                      <a:pt x="2814616" y="4407738"/>
                    </a:lnTo>
                    <a:lnTo>
                      <a:pt x="2752705" y="4531561"/>
                    </a:lnTo>
                    <a:lnTo>
                      <a:pt x="2576491" y="4683959"/>
                    </a:lnTo>
                    <a:lnTo>
                      <a:pt x="2528869" y="4650622"/>
                    </a:lnTo>
                    <a:lnTo>
                      <a:pt x="2414569" y="4645860"/>
                    </a:lnTo>
                    <a:lnTo>
                      <a:pt x="2385994" y="4722060"/>
                    </a:lnTo>
                    <a:lnTo>
                      <a:pt x="2347894" y="4836359"/>
                    </a:lnTo>
                    <a:lnTo>
                      <a:pt x="2314556" y="4983995"/>
                    </a:lnTo>
                    <a:lnTo>
                      <a:pt x="2387662" y="5057852"/>
                    </a:lnTo>
                    <a:cubicBezTo>
                      <a:pt x="2387662" y="5084839"/>
                      <a:pt x="2387661" y="5111827"/>
                      <a:pt x="2387661" y="5138814"/>
                    </a:cubicBezTo>
                    <a:lnTo>
                      <a:pt x="2333608" y="5193544"/>
                    </a:lnTo>
                    <a:lnTo>
                      <a:pt x="2209783" y="5231644"/>
                    </a:lnTo>
                    <a:lnTo>
                      <a:pt x="2147871" y="5326893"/>
                    </a:lnTo>
                    <a:lnTo>
                      <a:pt x="2071671" y="5441193"/>
                    </a:lnTo>
                    <a:lnTo>
                      <a:pt x="2028808" y="5569780"/>
                    </a:lnTo>
                    <a:lnTo>
                      <a:pt x="2147870" y="5598355"/>
                    </a:lnTo>
                    <a:lnTo>
                      <a:pt x="2238358" y="5655504"/>
                    </a:lnTo>
                    <a:lnTo>
                      <a:pt x="2247882" y="5774567"/>
                    </a:lnTo>
                    <a:lnTo>
                      <a:pt x="2209783" y="5893626"/>
                    </a:lnTo>
                    <a:lnTo>
                      <a:pt x="2257408" y="5993638"/>
                    </a:lnTo>
                    <a:lnTo>
                      <a:pt x="2238358" y="6098414"/>
                    </a:lnTo>
                    <a:lnTo>
                      <a:pt x="2247883" y="6236525"/>
                    </a:lnTo>
                    <a:lnTo>
                      <a:pt x="2181209" y="6284150"/>
                    </a:lnTo>
                    <a:lnTo>
                      <a:pt x="2081196" y="6374637"/>
                    </a:lnTo>
                    <a:lnTo>
                      <a:pt x="2095480" y="6488935"/>
                    </a:lnTo>
                    <a:lnTo>
                      <a:pt x="1995473" y="6550845"/>
                    </a:lnTo>
                    <a:lnTo>
                      <a:pt x="1738298" y="6565132"/>
                    </a:lnTo>
                    <a:lnTo>
                      <a:pt x="1614474" y="6569894"/>
                    </a:lnTo>
                    <a:lnTo>
                      <a:pt x="1471600" y="6612757"/>
                    </a:lnTo>
                    <a:lnTo>
                      <a:pt x="1295388" y="6727058"/>
                    </a:lnTo>
                    <a:lnTo>
                      <a:pt x="1185852" y="6603233"/>
                    </a:lnTo>
                    <a:lnTo>
                      <a:pt x="1038215" y="6541324"/>
                    </a:lnTo>
                    <a:lnTo>
                      <a:pt x="1109654" y="6398447"/>
                    </a:lnTo>
                    <a:lnTo>
                      <a:pt x="1123942" y="6274621"/>
                    </a:lnTo>
                    <a:lnTo>
                      <a:pt x="1090605" y="6212710"/>
                    </a:lnTo>
                    <a:lnTo>
                      <a:pt x="966780" y="6165085"/>
                    </a:lnTo>
                    <a:lnTo>
                      <a:pt x="852479" y="6098411"/>
                    </a:lnTo>
                    <a:lnTo>
                      <a:pt x="776279" y="5879336"/>
                    </a:lnTo>
                    <a:lnTo>
                      <a:pt x="804855" y="5688837"/>
                    </a:lnTo>
                    <a:lnTo>
                      <a:pt x="647693" y="5626925"/>
                    </a:lnTo>
                    <a:lnTo>
                      <a:pt x="528631" y="5645975"/>
                    </a:lnTo>
                    <a:lnTo>
                      <a:pt x="430299" y="5776976"/>
                    </a:lnTo>
                    <a:lnTo>
                      <a:pt x="295269" y="5703124"/>
                    </a:lnTo>
                    <a:lnTo>
                      <a:pt x="233358" y="5574538"/>
                    </a:lnTo>
                    <a:lnTo>
                      <a:pt x="147634" y="5431664"/>
                    </a:lnTo>
                    <a:lnTo>
                      <a:pt x="0" y="5288794"/>
                    </a:lnTo>
                    <a:lnTo>
                      <a:pt x="42860" y="5136394"/>
                    </a:lnTo>
                    <a:lnTo>
                      <a:pt x="176210" y="5122106"/>
                    </a:lnTo>
                    <a:lnTo>
                      <a:pt x="261935" y="5126869"/>
                    </a:lnTo>
                    <a:lnTo>
                      <a:pt x="223834" y="5055430"/>
                    </a:lnTo>
                    <a:lnTo>
                      <a:pt x="152397" y="4898269"/>
                    </a:lnTo>
                    <a:lnTo>
                      <a:pt x="90486" y="4683957"/>
                    </a:lnTo>
                    <a:lnTo>
                      <a:pt x="66674" y="4455357"/>
                    </a:lnTo>
                    <a:lnTo>
                      <a:pt x="80961" y="4193424"/>
                    </a:lnTo>
                    <a:lnTo>
                      <a:pt x="200022" y="4098180"/>
                    </a:lnTo>
                    <a:lnTo>
                      <a:pt x="323847" y="4017215"/>
                    </a:lnTo>
                    <a:lnTo>
                      <a:pt x="376233" y="3926728"/>
                    </a:lnTo>
                    <a:cubicBezTo>
                      <a:pt x="376233" y="3907678"/>
                      <a:pt x="376234" y="3888627"/>
                      <a:pt x="376234" y="3869577"/>
                    </a:cubicBezTo>
                    <a:lnTo>
                      <a:pt x="266695" y="3674318"/>
                    </a:lnTo>
                    <a:lnTo>
                      <a:pt x="228597" y="3536205"/>
                    </a:lnTo>
                    <a:lnTo>
                      <a:pt x="195258" y="3298082"/>
                    </a:lnTo>
                    <a:lnTo>
                      <a:pt x="185733" y="3145683"/>
                    </a:lnTo>
                    <a:lnTo>
                      <a:pt x="71434" y="2988521"/>
                    </a:lnTo>
                    <a:lnTo>
                      <a:pt x="300034" y="2759923"/>
                    </a:lnTo>
                    <a:lnTo>
                      <a:pt x="209547" y="2678960"/>
                    </a:lnTo>
                    <a:lnTo>
                      <a:pt x="204784" y="2512273"/>
                    </a:lnTo>
                    <a:lnTo>
                      <a:pt x="342897" y="2455124"/>
                    </a:lnTo>
                    <a:lnTo>
                      <a:pt x="447671" y="2302725"/>
                    </a:lnTo>
                    <a:lnTo>
                      <a:pt x="452432" y="2112227"/>
                    </a:lnTo>
                    <a:lnTo>
                      <a:pt x="619119" y="2093178"/>
                    </a:lnTo>
                    <a:lnTo>
                      <a:pt x="785804" y="2136043"/>
                    </a:lnTo>
                    <a:lnTo>
                      <a:pt x="985828" y="2131280"/>
                    </a:lnTo>
                    <a:lnTo>
                      <a:pt x="1152515" y="2093180"/>
                    </a:lnTo>
                    <a:lnTo>
                      <a:pt x="1285864" y="2083655"/>
                    </a:lnTo>
                    <a:lnTo>
                      <a:pt x="1371589" y="2002689"/>
                    </a:lnTo>
                    <a:lnTo>
                      <a:pt x="1371589" y="1940780"/>
                    </a:lnTo>
                    <a:lnTo>
                      <a:pt x="1452551" y="1821718"/>
                    </a:lnTo>
                    <a:lnTo>
                      <a:pt x="1428738" y="1688368"/>
                    </a:lnTo>
                    <a:lnTo>
                      <a:pt x="1371588" y="1493107"/>
                    </a:lnTo>
                    <a:lnTo>
                      <a:pt x="1290625" y="1297846"/>
                    </a:lnTo>
                    <a:lnTo>
                      <a:pt x="1400163" y="1121634"/>
                    </a:lnTo>
                    <a:lnTo>
                      <a:pt x="1571613" y="950185"/>
                    </a:lnTo>
                    <a:lnTo>
                      <a:pt x="1709725" y="883511"/>
                    </a:lnTo>
                    <a:lnTo>
                      <a:pt x="1762112" y="693011"/>
                    </a:lnTo>
                    <a:cubicBezTo>
                      <a:pt x="1771358" y="641803"/>
                      <a:pt x="1748103" y="633095"/>
                      <a:pt x="1747824" y="588237"/>
                    </a:cubicBezTo>
                    <a:cubicBezTo>
                      <a:pt x="1747545" y="543379"/>
                      <a:pt x="1732937" y="490153"/>
                      <a:pt x="1760440" y="423863"/>
                    </a:cubicBezTo>
                    <a:lnTo>
                      <a:pt x="1866885" y="312014"/>
                    </a:lnTo>
                    <a:lnTo>
                      <a:pt x="1966897" y="207240"/>
                    </a:lnTo>
                    <a:lnTo>
                      <a:pt x="1981185" y="111990"/>
                    </a:lnTo>
                    <a:lnTo>
                      <a:pt x="2036665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" name="任意多边形 110"/>
              <p:cNvSpPr>
                <a:spLocks/>
              </p:cNvSpPr>
              <p:nvPr/>
            </p:nvSpPr>
            <p:spPr bwMode="auto">
              <a:xfrm>
                <a:off x="2549382" y="2365323"/>
                <a:ext cx="1222518" cy="1348323"/>
              </a:xfrm>
              <a:custGeom>
                <a:avLst/>
                <a:gdLst/>
                <a:ahLst/>
                <a:cxnLst/>
                <a:rect l="0" t="0" r="r" b="b"/>
                <a:pathLst>
                  <a:path w="3851" h="4248">
                    <a:moveTo>
                      <a:pt x="1139" y="319"/>
                    </a:moveTo>
                    <a:lnTo>
                      <a:pt x="1244" y="264"/>
                    </a:lnTo>
                    <a:lnTo>
                      <a:pt x="1385" y="183"/>
                    </a:lnTo>
                    <a:lnTo>
                      <a:pt x="1619" y="96"/>
                    </a:lnTo>
                    <a:lnTo>
                      <a:pt x="1861" y="36"/>
                    </a:lnTo>
                    <a:lnTo>
                      <a:pt x="1964" y="0"/>
                    </a:lnTo>
                    <a:lnTo>
                      <a:pt x="2002" y="18"/>
                    </a:lnTo>
                    <a:cubicBezTo>
                      <a:pt x="2002" y="51"/>
                      <a:pt x="1986" y="73"/>
                      <a:pt x="1986" y="106"/>
                    </a:cubicBezTo>
                    <a:lnTo>
                      <a:pt x="1861" y="177"/>
                    </a:lnTo>
                    <a:lnTo>
                      <a:pt x="1872" y="321"/>
                    </a:lnTo>
                    <a:lnTo>
                      <a:pt x="1959" y="351"/>
                    </a:lnTo>
                    <a:lnTo>
                      <a:pt x="2005" y="416"/>
                    </a:lnTo>
                    <a:lnTo>
                      <a:pt x="1993" y="560"/>
                    </a:lnTo>
                    <a:lnTo>
                      <a:pt x="2057" y="701"/>
                    </a:lnTo>
                    <a:lnTo>
                      <a:pt x="2152" y="863"/>
                    </a:lnTo>
                    <a:lnTo>
                      <a:pt x="2212" y="953"/>
                    </a:lnTo>
                    <a:lnTo>
                      <a:pt x="2310" y="1019"/>
                    </a:lnTo>
                    <a:lnTo>
                      <a:pt x="2434" y="944"/>
                    </a:lnTo>
                    <a:lnTo>
                      <a:pt x="2531" y="981"/>
                    </a:lnTo>
                    <a:lnTo>
                      <a:pt x="2566" y="1069"/>
                    </a:lnTo>
                    <a:lnTo>
                      <a:pt x="2510" y="1215"/>
                    </a:lnTo>
                    <a:lnTo>
                      <a:pt x="2489" y="1411"/>
                    </a:lnTo>
                    <a:lnTo>
                      <a:pt x="2402" y="1621"/>
                    </a:lnTo>
                    <a:lnTo>
                      <a:pt x="2353" y="1750"/>
                    </a:lnTo>
                    <a:lnTo>
                      <a:pt x="2371" y="1803"/>
                    </a:lnTo>
                    <a:lnTo>
                      <a:pt x="2480" y="1791"/>
                    </a:lnTo>
                    <a:lnTo>
                      <a:pt x="2627" y="1788"/>
                    </a:lnTo>
                    <a:lnTo>
                      <a:pt x="2754" y="1830"/>
                    </a:lnTo>
                    <a:lnTo>
                      <a:pt x="2898" y="1815"/>
                    </a:lnTo>
                    <a:lnTo>
                      <a:pt x="2972" y="1887"/>
                    </a:lnTo>
                    <a:cubicBezTo>
                      <a:pt x="2972" y="1939"/>
                      <a:pt x="2971" y="1991"/>
                      <a:pt x="2970" y="2043"/>
                    </a:cubicBezTo>
                    <a:lnTo>
                      <a:pt x="3053" y="2151"/>
                    </a:lnTo>
                    <a:lnTo>
                      <a:pt x="3050" y="2256"/>
                    </a:lnTo>
                    <a:lnTo>
                      <a:pt x="3140" y="2334"/>
                    </a:lnTo>
                    <a:lnTo>
                      <a:pt x="3249" y="2277"/>
                    </a:lnTo>
                    <a:lnTo>
                      <a:pt x="3330" y="2337"/>
                    </a:lnTo>
                    <a:lnTo>
                      <a:pt x="3436" y="2295"/>
                    </a:lnTo>
                    <a:lnTo>
                      <a:pt x="3531" y="2205"/>
                    </a:lnTo>
                    <a:lnTo>
                      <a:pt x="3645" y="2087"/>
                    </a:lnTo>
                    <a:lnTo>
                      <a:pt x="3794" y="2054"/>
                    </a:lnTo>
                    <a:lnTo>
                      <a:pt x="3851" y="2165"/>
                    </a:lnTo>
                    <a:lnTo>
                      <a:pt x="3837" y="2265"/>
                    </a:lnTo>
                    <a:lnTo>
                      <a:pt x="3600" y="2394"/>
                    </a:lnTo>
                    <a:lnTo>
                      <a:pt x="3505" y="2388"/>
                    </a:lnTo>
                    <a:lnTo>
                      <a:pt x="3500" y="2495"/>
                    </a:lnTo>
                    <a:lnTo>
                      <a:pt x="3454" y="2606"/>
                    </a:lnTo>
                    <a:lnTo>
                      <a:pt x="3410" y="2693"/>
                    </a:lnTo>
                    <a:lnTo>
                      <a:pt x="3350" y="2669"/>
                    </a:lnTo>
                    <a:lnTo>
                      <a:pt x="3338" y="2759"/>
                    </a:lnTo>
                    <a:lnTo>
                      <a:pt x="3402" y="2819"/>
                    </a:lnTo>
                    <a:lnTo>
                      <a:pt x="3430" y="2860"/>
                    </a:lnTo>
                    <a:lnTo>
                      <a:pt x="3367" y="2902"/>
                    </a:lnTo>
                    <a:lnTo>
                      <a:pt x="3252" y="2903"/>
                    </a:lnTo>
                    <a:lnTo>
                      <a:pt x="3122" y="2936"/>
                    </a:lnTo>
                    <a:lnTo>
                      <a:pt x="3079" y="3032"/>
                    </a:lnTo>
                    <a:lnTo>
                      <a:pt x="3059" y="3170"/>
                    </a:lnTo>
                    <a:lnTo>
                      <a:pt x="3019" y="3244"/>
                    </a:lnTo>
                    <a:lnTo>
                      <a:pt x="2826" y="3274"/>
                    </a:lnTo>
                    <a:lnTo>
                      <a:pt x="2759" y="3325"/>
                    </a:lnTo>
                    <a:lnTo>
                      <a:pt x="2661" y="3364"/>
                    </a:lnTo>
                    <a:lnTo>
                      <a:pt x="2572" y="3283"/>
                    </a:lnTo>
                    <a:lnTo>
                      <a:pt x="2538" y="3337"/>
                    </a:lnTo>
                    <a:lnTo>
                      <a:pt x="2604" y="3394"/>
                    </a:lnTo>
                    <a:lnTo>
                      <a:pt x="2569" y="3487"/>
                    </a:lnTo>
                    <a:lnTo>
                      <a:pt x="2463" y="3550"/>
                    </a:lnTo>
                    <a:lnTo>
                      <a:pt x="2408" y="3571"/>
                    </a:lnTo>
                    <a:lnTo>
                      <a:pt x="2250" y="3541"/>
                    </a:lnTo>
                    <a:lnTo>
                      <a:pt x="2175" y="3610"/>
                    </a:lnTo>
                    <a:lnTo>
                      <a:pt x="2157" y="3694"/>
                    </a:lnTo>
                    <a:lnTo>
                      <a:pt x="2169" y="3814"/>
                    </a:lnTo>
                    <a:lnTo>
                      <a:pt x="2114" y="3856"/>
                    </a:lnTo>
                    <a:lnTo>
                      <a:pt x="2025" y="3880"/>
                    </a:lnTo>
                    <a:lnTo>
                      <a:pt x="1944" y="3856"/>
                    </a:lnTo>
                    <a:lnTo>
                      <a:pt x="1844" y="3914"/>
                    </a:lnTo>
                    <a:lnTo>
                      <a:pt x="1702" y="3900"/>
                    </a:lnTo>
                    <a:lnTo>
                      <a:pt x="1585" y="3914"/>
                    </a:lnTo>
                    <a:lnTo>
                      <a:pt x="1504" y="3874"/>
                    </a:lnTo>
                    <a:lnTo>
                      <a:pt x="1397" y="3835"/>
                    </a:lnTo>
                    <a:lnTo>
                      <a:pt x="1420" y="3909"/>
                    </a:lnTo>
                    <a:lnTo>
                      <a:pt x="1351" y="3987"/>
                    </a:lnTo>
                    <a:lnTo>
                      <a:pt x="1253" y="4020"/>
                    </a:lnTo>
                    <a:lnTo>
                      <a:pt x="1200" y="3937"/>
                    </a:lnTo>
                    <a:lnTo>
                      <a:pt x="1032" y="3921"/>
                    </a:lnTo>
                    <a:lnTo>
                      <a:pt x="969" y="3848"/>
                    </a:lnTo>
                    <a:lnTo>
                      <a:pt x="945" y="3742"/>
                    </a:lnTo>
                    <a:lnTo>
                      <a:pt x="861" y="3724"/>
                    </a:lnTo>
                    <a:lnTo>
                      <a:pt x="778" y="3742"/>
                    </a:lnTo>
                    <a:lnTo>
                      <a:pt x="648" y="3703"/>
                    </a:lnTo>
                    <a:lnTo>
                      <a:pt x="674" y="3832"/>
                    </a:lnTo>
                    <a:lnTo>
                      <a:pt x="588" y="3939"/>
                    </a:lnTo>
                    <a:lnTo>
                      <a:pt x="513" y="4008"/>
                    </a:lnTo>
                    <a:lnTo>
                      <a:pt x="533" y="4188"/>
                    </a:lnTo>
                    <a:lnTo>
                      <a:pt x="417" y="4248"/>
                    </a:lnTo>
                    <a:lnTo>
                      <a:pt x="332" y="4141"/>
                    </a:lnTo>
                    <a:lnTo>
                      <a:pt x="303" y="4101"/>
                    </a:lnTo>
                    <a:lnTo>
                      <a:pt x="259" y="4002"/>
                    </a:lnTo>
                    <a:lnTo>
                      <a:pt x="282" y="3892"/>
                    </a:lnTo>
                    <a:lnTo>
                      <a:pt x="199" y="3799"/>
                    </a:lnTo>
                    <a:lnTo>
                      <a:pt x="115" y="3705"/>
                    </a:lnTo>
                    <a:lnTo>
                      <a:pt x="72" y="3615"/>
                    </a:lnTo>
                    <a:lnTo>
                      <a:pt x="58" y="3526"/>
                    </a:lnTo>
                    <a:lnTo>
                      <a:pt x="202" y="3466"/>
                    </a:lnTo>
                    <a:lnTo>
                      <a:pt x="179" y="3343"/>
                    </a:lnTo>
                    <a:lnTo>
                      <a:pt x="112" y="3214"/>
                    </a:lnTo>
                    <a:lnTo>
                      <a:pt x="205" y="3110"/>
                    </a:lnTo>
                    <a:lnTo>
                      <a:pt x="271" y="3023"/>
                    </a:lnTo>
                    <a:lnTo>
                      <a:pt x="297" y="2894"/>
                    </a:lnTo>
                    <a:lnTo>
                      <a:pt x="179" y="2828"/>
                    </a:lnTo>
                    <a:lnTo>
                      <a:pt x="72" y="2816"/>
                    </a:lnTo>
                    <a:lnTo>
                      <a:pt x="3" y="2735"/>
                    </a:lnTo>
                    <a:lnTo>
                      <a:pt x="43" y="2651"/>
                    </a:lnTo>
                    <a:lnTo>
                      <a:pt x="92" y="2609"/>
                    </a:lnTo>
                    <a:lnTo>
                      <a:pt x="40" y="2546"/>
                    </a:lnTo>
                    <a:lnTo>
                      <a:pt x="46" y="2439"/>
                    </a:lnTo>
                    <a:lnTo>
                      <a:pt x="110" y="2311"/>
                    </a:lnTo>
                    <a:lnTo>
                      <a:pt x="268" y="2190"/>
                    </a:lnTo>
                    <a:lnTo>
                      <a:pt x="369" y="2112"/>
                    </a:lnTo>
                    <a:lnTo>
                      <a:pt x="493" y="2136"/>
                    </a:lnTo>
                    <a:lnTo>
                      <a:pt x="498" y="2052"/>
                    </a:lnTo>
                    <a:lnTo>
                      <a:pt x="424" y="1871"/>
                    </a:lnTo>
                    <a:lnTo>
                      <a:pt x="311" y="1836"/>
                    </a:lnTo>
                    <a:lnTo>
                      <a:pt x="245" y="1776"/>
                    </a:lnTo>
                    <a:lnTo>
                      <a:pt x="179" y="1660"/>
                    </a:lnTo>
                    <a:lnTo>
                      <a:pt x="124" y="1612"/>
                    </a:lnTo>
                    <a:lnTo>
                      <a:pt x="95" y="1456"/>
                    </a:lnTo>
                    <a:lnTo>
                      <a:pt x="60" y="1348"/>
                    </a:lnTo>
                    <a:lnTo>
                      <a:pt x="52" y="1204"/>
                    </a:lnTo>
                    <a:lnTo>
                      <a:pt x="156" y="1219"/>
                    </a:lnTo>
                    <a:lnTo>
                      <a:pt x="279" y="1192"/>
                    </a:lnTo>
                    <a:lnTo>
                      <a:pt x="397" y="1096"/>
                    </a:lnTo>
                    <a:lnTo>
                      <a:pt x="521" y="1046"/>
                    </a:lnTo>
                    <a:lnTo>
                      <a:pt x="459" y="999"/>
                    </a:lnTo>
                    <a:lnTo>
                      <a:pt x="357" y="989"/>
                    </a:lnTo>
                    <a:lnTo>
                      <a:pt x="216" y="1031"/>
                    </a:lnTo>
                    <a:lnTo>
                      <a:pt x="101" y="1049"/>
                    </a:lnTo>
                    <a:lnTo>
                      <a:pt x="26" y="992"/>
                    </a:lnTo>
                    <a:lnTo>
                      <a:pt x="29" y="878"/>
                    </a:lnTo>
                    <a:lnTo>
                      <a:pt x="0" y="800"/>
                    </a:lnTo>
                    <a:lnTo>
                      <a:pt x="78" y="641"/>
                    </a:lnTo>
                    <a:lnTo>
                      <a:pt x="168" y="508"/>
                    </a:lnTo>
                    <a:lnTo>
                      <a:pt x="228" y="374"/>
                    </a:lnTo>
                    <a:lnTo>
                      <a:pt x="245" y="321"/>
                    </a:lnTo>
                    <a:lnTo>
                      <a:pt x="210" y="204"/>
                    </a:lnTo>
                    <a:lnTo>
                      <a:pt x="228" y="126"/>
                    </a:lnTo>
                    <a:lnTo>
                      <a:pt x="309" y="68"/>
                    </a:lnTo>
                    <a:lnTo>
                      <a:pt x="387" y="111"/>
                    </a:lnTo>
                    <a:lnTo>
                      <a:pt x="453" y="138"/>
                    </a:lnTo>
                    <a:lnTo>
                      <a:pt x="477" y="183"/>
                    </a:lnTo>
                    <a:lnTo>
                      <a:pt x="465" y="255"/>
                    </a:lnTo>
                    <a:lnTo>
                      <a:pt x="422" y="345"/>
                    </a:lnTo>
                    <a:lnTo>
                      <a:pt x="516" y="388"/>
                    </a:lnTo>
                    <a:lnTo>
                      <a:pt x="578" y="460"/>
                    </a:lnTo>
                    <a:lnTo>
                      <a:pt x="686" y="390"/>
                    </a:lnTo>
                    <a:lnTo>
                      <a:pt x="770" y="365"/>
                    </a:lnTo>
                    <a:lnTo>
                      <a:pt x="1003" y="350"/>
                    </a:lnTo>
                    <a:lnTo>
                      <a:pt x="1063" y="314"/>
                    </a:lnTo>
                    <a:lnTo>
                      <a:pt x="1139" y="319"/>
                    </a:lnTo>
                    <a:close/>
                  </a:path>
                </a:pathLst>
              </a:custGeom>
              <a:solidFill>
                <a:srgbClr val="73BC44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" name="任意多边形 111"/>
              <p:cNvSpPr>
                <a:spLocks/>
              </p:cNvSpPr>
              <p:nvPr/>
            </p:nvSpPr>
            <p:spPr bwMode="auto">
              <a:xfrm>
                <a:off x="1995424" y="1492150"/>
                <a:ext cx="752367" cy="1627002"/>
              </a:xfrm>
              <a:custGeom>
                <a:avLst/>
                <a:gdLst/>
                <a:ahLst/>
                <a:cxnLst/>
                <a:rect l="0" t="0" r="r" b="b"/>
                <a:pathLst>
                  <a:path w="2370" h="5126">
                    <a:moveTo>
                      <a:pt x="2370" y="200"/>
                    </a:moveTo>
                    <a:lnTo>
                      <a:pt x="2368" y="236"/>
                    </a:lnTo>
                    <a:lnTo>
                      <a:pt x="2318" y="284"/>
                    </a:lnTo>
                    <a:lnTo>
                      <a:pt x="2233" y="293"/>
                    </a:lnTo>
                    <a:lnTo>
                      <a:pt x="2132" y="319"/>
                    </a:lnTo>
                    <a:lnTo>
                      <a:pt x="2015" y="319"/>
                    </a:lnTo>
                    <a:lnTo>
                      <a:pt x="1911" y="292"/>
                    </a:lnTo>
                    <a:lnTo>
                      <a:pt x="1813" y="305"/>
                    </a:lnTo>
                    <a:lnTo>
                      <a:pt x="1810" y="422"/>
                    </a:lnTo>
                    <a:lnTo>
                      <a:pt x="1748" y="521"/>
                    </a:lnTo>
                    <a:lnTo>
                      <a:pt x="1662" y="557"/>
                    </a:lnTo>
                    <a:lnTo>
                      <a:pt x="1666" y="662"/>
                    </a:lnTo>
                    <a:lnTo>
                      <a:pt x="1720" y="713"/>
                    </a:lnTo>
                    <a:lnTo>
                      <a:pt x="1581" y="854"/>
                    </a:lnTo>
                    <a:lnTo>
                      <a:pt x="1652" y="958"/>
                    </a:lnTo>
                    <a:lnTo>
                      <a:pt x="1660" y="1067"/>
                    </a:lnTo>
                    <a:lnTo>
                      <a:pt x="1675" y="1187"/>
                    </a:lnTo>
                    <a:lnTo>
                      <a:pt x="1701" y="1292"/>
                    </a:lnTo>
                    <a:lnTo>
                      <a:pt x="1767" y="1412"/>
                    </a:lnTo>
                    <a:lnTo>
                      <a:pt x="1764" y="1448"/>
                    </a:lnTo>
                    <a:lnTo>
                      <a:pt x="1735" y="1504"/>
                    </a:lnTo>
                    <a:lnTo>
                      <a:pt x="1659" y="1558"/>
                    </a:lnTo>
                    <a:lnTo>
                      <a:pt x="1585" y="1621"/>
                    </a:lnTo>
                    <a:lnTo>
                      <a:pt x="1579" y="1787"/>
                    </a:lnTo>
                    <a:lnTo>
                      <a:pt x="1593" y="1925"/>
                    </a:lnTo>
                    <a:lnTo>
                      <a:pt x="1633" y="2069"/>
                    </a:lnTo>
                    <a:lnTo>
                      <a:pt x="1695" y="2201"/>
                    </a:lnTo>
                    <a:lnTo>
                      <a:pt x="1633" y="2203"/>
                    </a:lnTo>
                    <a:lnTo>
                      <a:pt x="1564" y="2209"/>
                    </a:lnTo>
                    <a:lnTo>
                      <a:pt x="1539" y="2306"/>
                    </a:lnTo>
                    <a:lnTo>
                      <a:pt x="1632" y="2401"/>
                    </a:lnTo>
                    <a:lnTo>
                      <a:pt x="1682" y="2492"/>
                    </a:lnTo>
                    <a:lnTo>
                      <a:pt x="1720" y="2569"/>
                    </a:lnTo>
                    <a:lnTo>
                      <a:pt x="1799" y="2612"/>
                    </a:lnTo>
                    <a:lnTo>
                      <a:pt x="1856" y="2533"/>
                    </a:lnTo>
                    <a:lnTo>
                      <a:pt x="1929" y="2519"/>
                    </a:lnTo>
                    <a:lnTo>
                      <a:pt x="2025" y="2560"/>
                    </a:lnTo>
                    <a:lnTo>
                      <a:pt x="2011" y="2683"/>
                    </a:lnTo>
                    <a:lnTo>
                      <a:pt x="2052" y="2816"/>
                    </a:lnTo>
                    <a:lnTo>
                      <a:pt x="1973" y="2873"/>
                    </a:lnTo>
                    <a:lnTo>
                      <a:pt x="1954" y="2953"/>
                    </a:lnTo>
                    <a:lnTo>
                      <a:pt x="1988" y="3071"/>
                    </a:lnTo>
                    <a:lnTo>
                      <a:pt x="1962" y="3148"/>
                    </a:lnTo>
                    <a:lnTo>
                      <a:pt x="1911" y="3259"/>
                    </a:lnTo>
                    <a:lnTo>
                      <a:pt x="1825" y="3388"/>
                    </a:lnTo>
                    <a:lnTo>
                      <a:pt x="1788" y="3347"/>
                    </a:lnTo>
                    <a:lnTo>
                      <a:pt x="1705" y="3364"/>
                    </a:lnTo>
                    <a:lnTo>
                      <a:pt x="1640" y="3371"/>
                    </a:lnTo>
                    <a:lnTo>
                      <a:pt x="1638" y="3414"/>
                    </a:lnTo>
                    <a:lnTo>
                      <a:pt x="1613" y="3511"/>
                    </a:lnTo>
                    <a:lnTo>
                      <a:pt x="1586" y="3751"/>
                    </a:lnTo>
                    <a:lnTo>
                      <a:pt x="1569" y="3914"/>
                    </a:lnTo>
                    <a:lnTo>
                      <a:pt x="1577" y="3992"/>
                    </a:lnTo>
                    <a:lnTo>
                      <a:pt x="1542" y="4036"/>
                    </a:lnTo>
                    <a:lnTo>
                      <a:pt x="1559" y="4182"/>
                    </a:lnTo>
                    <a:lnTo>
                      <a:pt x="1551" y="4339"/>
                    </a:lnTo>
                    <a:lnTo>
                      <a:pt x="1559" y="4448"/>
                    </a:lnTo>
                    <a:lnTo>
                      <a:pt x="1565" y="4646"/>
                    </a:lnTo>
                    <a:lnTo>
                      <a:pt x="1451" y="4640"/>
                    </a:lnTo>
                    <a:lnTo>
                      <a:pt x="1361" y="4686"/>
                    </a:lnTo>
                    <a:lnTo>
                      <a:pt x="1269" y="4670"/>
                    </a:lnTo>
                    <a:lnTo>
                      <a:pt x="1177" y="4717"/>
                    </a:lnTo>
                    <a:lnTo>
                      <a:pt x="1106" y="4783"/>
                    </a:lnTo>
                    <a:lnTo>
                      <a:pt x="1044" y="4902"/>
                    </a:lnTo>
                    <a:cubicBezTo>
                      <a:pt x="1044" y="4942"/>
                      <a:pt x="1044" y="4982"/>
                      <a:pt x="1044" y="5022"/>
                    </a:cubicBezTo>
                    <a:lnTo>
                      <a:pt x="1034" y="5097"/>
                    </a:lnTo>
                    <a:lnTo>
                      <a:pt x="940" y="5126"/>
                    </a:lnTo>
                    <a:lnTo>
                      <a:pt x="952" y="4960"/>
                    </a:lnTo>
                    <a:lnTo>
                      <a:pt x="925" y="4804"/>
                    </a:lnTo>
                    <a:lnTo>
                      <a:pt x="827" y="4740"/>
                    </a:lnTo>
                    <a:lnTo>
                      <a:pt x="676" y="4731"/>
                    </a:lnTo>
                    <a:lnTo>
                      <a:pt x="526" y="4766"/>
                    </a:lnTo>
                    <a:lnTo>
                      <a:pt x="447" y="4655"/>
                    </a:lnTo>
                    <a:lnTo>
                      <a:pt x="393" y="4553"/>
                    </a:lnTo>
                    <a:lnTo>
                      <a:pt x="347" y="4385"/>
                    </a:lnTo>
                    <a:lnTo>
                      <a:pt x="255" y="4334"/>
                    </a:lnTo>
                    <a:lnTo>
                      <a:pt x="176" y="4225"/>
                    </a:lnTo>
                    <a:lnTo>
                      <a:pt x="193" y="4114"/>
                    </a:lnTo>
                    <a:lnTo>
                      <a:pt x="105" y="4014"/>
                    </a:lnTo>
                    <a:lnTo>
                      <a:pt x="0" y="3944"/>
                    </a:lnTo>
                    <a:lnTo>
                      <a:pt x="61" y="3851"/>
                    </a:lnTo>
                    <a:cubicBezTo>
                      <a:pt x="62" y="3799"/>
                      <a:pt x="62" y="3746"/>
                      <a:pt x="63" y="3693"/>
                    </a:cubicBezTo>
                    <a:lnTo>
                      <a:pt x="124" y="3545"/>
                    </a:lnTo>
                    <a:lnTo>
                      <a:pt x="151" y="3416"/>
                    </a:lnTo>
                    <a:lnTo>
                      <a:pt x="142" y="3243"/>
                    </a:lnTo>
                    <a:lnTo>
                      <a:pt x="186" y="3158"/>
                    </a:lnTo>
                    <a:lnTo>
                      <a:pt x="213" y="3020"/>
                    </a:lnTo>
                    <a:cubicBezTo>
                      <a:pt x="213" y="2972"/>
                      <a:pt x="214" y="2923"/>
                      <a:pt x="214" y="2874"/>
                    </a:cubicBezTo>
                    <a:lnTo>
                      <a:pt x="258" y="2744"/>
                    </a:lnTo>
                    <a:lnTo>
                      <a:pt x="295" y="2596"/>
                    </a:lnTo>
                    <a:lnTo>
                      <a:pt x="374" y="2476"/>
                    </a:lnTo>
                    <a:lnTo>
                      <a:pt x="418" y="2338"/>
                    </a:lnTo>
                    <a:lnTo>
                      <a:pt x="533" y="2273"/>
                    </a:lnTo>
                    <a:lnTo>
                      <a:pt x="610" y="2150"/>
                    </a:lnTo>
                    <a:cubicBezTo>
                      <a:pt x="610" y="2100"/>
                      <a:pt x="610" y="2049"/>
                      <a:pt x="610" y="1999"/>
                    </a:cubicBezTo>
                    <a:lnTo>
                      <a:pt x="518" y="1884"/>
                    </a:lnTo>
                    <a:lnTo>
                      <a:pt x="560" y="1756"/>
                    </a:lnTo>
                    <a:lnTo>
                      <a:pt x="647" y="1635"/>
                    </a:lnTo>
                    <a:lnTo>
                      <a:pt x="718" y="1616"/>
                    </a:lnTo>
                    <a:lnTo>
                      <a:pt x="816" y="1561"/>
                    </a:lnTo>
                    <a:lnTo>
                      <a:pt x="887" y="1505"/>
                    </a:lnTo>
                    <a:lnTo>
                      <a:pt x="870" y="1358"/>
                    </a:lnTo>
                    <a:lnTo>
                      <a:pt x="861" y="1248"/>
                    </a:lnTo>
                    <a:lnTo>
                      <a:pt x="893" y="1164"/>
                    </a:lnTo>
                    <a:lnTo>
                      <a:pt x="884" y="1012"/>
                    </a:lnTo>
                    <a:lnTo>
                      <a:pt x="910" y="909"/>
                    </a:lnTo>
                    <a:lnTo>
                      <a:pt x="934" y="786"/>
                    </a:lnTo>
                    <a:lnTo>
                      <a:pt x="969" y="665"/>
                    </a:lnTo>
                    <a:lnTo>
                      <a:pt x="1104" y="639"/>
                    </a:lnTo>
                    <a:lnTo>
                      <a:pt x="1260" y="528"/>
                    </a:lnTo>
                    <a:lnTo>
                      <a:pt x="1382" y="463"/>
                    </a:lnTo>
                    <a:lnTo>
                      <a:pt x="1451" y="342"/>
                    </a:lnTo>
                    <a:lnTo>
                      <a:pt x="1556" y="231"/>
                    </a:lnTo>
                    <a:lnTo>
                      <a:pt x="1671" y="130"/>
                    </a:lnTo>
                    <a:lnTo>
                      <a:pt x="1804" y="83"/>
                    </a:lnTo>
                    <a:lnTo>
                      <a:pt x="1946" y="83"/>
                    </a:lnTo>
                    <a:lnTo>
                      <a:pt x="2035" y="37"/>
                    </a:lnTo>
                    <a:lnTo>
                      <a:pt x="2097" y="0"/>
                    </a:lnTo>
                    <a:lnTo>
                      <a:pt x="2212" y="64"/>
                    </a:lnTo>
                    <a:lnTo>
                      <a:pt x="2301" y="193"/>
                    </a:lnTo>
                    <a:lnTo>
                      <a:pt x="2370" y="20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" name="任意多边形 112"/>
              <p:cNvSpPr>
                <a:spLocks/>
              </p:cNvSpPr>
              <p:nvPr/>
            </p:nvSpPr>
            <p:spPr bwMode="auto">
              <a:xfrm>
                <a:off x="1658922" y="2395476"/>
                <a:ext cx="404755" cy="925227"/>
              </a:xfrm>
              <a:custGeom>
                <a:avLst/>
                <a:gdLst/>
                <a:ahLst/>
                <a:cxnLst/>
                <a:rect l="0" t="0" r="r" b="b"/>
                <a:pathLst>
                  <a:path w="1275" h="2915">
                    <a:moveTo>
                      <a:pt x="633" y="73"/>
                    </a:moveTo>
                    <a:lnTo>
                      <a:pt x="689" y="0"/>
                    </a:lnTo>
                    <a:lnTo>
                      <a:pt x="795" y="98"/>
                    </a:lnTo>
                    <a:lnTo>
                      <a:pt x="870" y="56"/>
                    </a:lnTo>
                    <a:lnTo>
                      <a:pt x="952" y="80"/>
                    </a:lnTo>
                    <a:lnTo>
                      <a:pt x="1043" y="118"/>
                    </a:lnTo>
                    <a:lnTo>
                      <a:pt x="1158" y="128"/>
                    </a:lnTo>
                    <a:lnTo>
                      <a:pt x="1275" y="176"/>
                    </a:lnTo>
                    <a:lnTo>
                      <a:pt x="1248" y="314"/>
                    </a:lnTo>
                    <a:lnTo>
                      <a:pt x="1206" y="395"/>
                    </a:lnTo>
                    <a:lnTo>
                      <a:pt x="1212" y="579"/>
                    </a:lnTo>
                    <a:lnTo>
                      <a:pt x="1185" y="705"/>
                    </a:lnTo>
                    <a:lnTo>
                      <a:pt x="1122" y="852"/>
                    </a:lnTo>
                    <a:lnTo>
                      <a:pt x="1119" y="1007"/>
                    </a:lnTo>
                    <a:lnTo>
                      <a:pt x="1062" y="1101"/>
                    </a:lnTo>
                    <a:lnTo>
                      <a:pt x="1047" y="1211"/>
                    </a:lnTo>
                    <a:lnTo>
                      <a:pt x="1045" y="1296"/>
                    </a:lnTo>
                    <a:lnTo>
                      <a:pt x="1073" y="1385"/>
                    </a:lnTo>
                    <a:lnTo>
                      <a:pt x="1097" y="1461"/>
                    </a:lnTo>
                    <a:lnTo>
                      <a:pt x="1066" y="1588"/>
                    </a:lnTo>
                    <a:lnTo>
                      <a:pt x="1102" y="1717"/>
                    </a:lnTo>
                    <a:lnTo>
                      <a:pt x="1090" y="1843"/>
                    </a:lnTo>
                    <a:lnTo>
                      <a:pt x="1047" y="1946"/>
                    </a:lnTo>
                    <a:lnTo>
                      <a:pt x="1074" y="2000"/>
                    </a:lnTo>
                    <a:lnTo>
                      <a:pt x="1119" y="2114"/>
                    </a:lnTo>
                    <a:lnTo>
                      <a:pt x="1130" y="2238"/>
                    </a:lnTo>
                    <a:lnTo>
                      <a:pt x="1107" y="2407"/>
                    </a:lnTo>
                    <a:lnTo>
                      <a:pt x="1093" y="2530"/>
                    </a:lnTo>
                    <a:lnTo>
                      <a:pt x="1093" y="2640"/>
                    </a:lnTo>
                    <a:lnTo>
                      <a:pt x="1060" y="2734"/>
                    </a:lnTo>
                    <a:lnTo>
                      <a:pt x="1101" y="2887"/>
                    </a:lnTo>
                    <a:lnTo>
                      <a:pt x="995" y="2915"/>
                    </a:lnTo>
                    <a:lnTo>
                      <a:pt x="937" y="2894"/>
                    </a:lnTo>
                    <a:lnTo>
                      <a:pt x="897" y="2827"/>
                    </a:lnTo>
                    <a:lnTo>
                      <a:pt x="837" y="2720"/>
                    </a:lnTo>
                    <a:lnTo>
                      <a:pt x="792" y="2721"/>
                    </a:lnTo>
                    <a:lnTo>
                      <a:pt x="771" y="2815"/>
                    </a:lnTo>
                    <a:lnTo>
                      <a:pt x="710" y="2868"/>
                    </a:lnTo>
                    <a:lnTo>
                      <a:pt x="613" y="2844"/>
                    </a:lnTo>
                    <a:lnTo>
                      <a:pt x="516" y="2849"/>
                    </a:lnTo>
                    <a:lnTo>
                      <a:pt x="441" y="2717"/>
                    </a:lnTo>
                    <a:lnTo>
                      <a:pt x="369" y="2614"/>
                    </a:lnTo>
                    <a:lnTo>
                      <a:pt x="266" y="2616"/>
                    </a:lnTo>
                    <a:lnTo>
                      <a:pt x="181" y="2536"/>
                    </a:lnTo>
                    <a:lnTo>
                      <a:pt x="111" y="2433"/>
                    </a:lnTo>
                    <a:lnTo>
                      <a:pt x="39" y="2391"/>
                    </a:lnTo>
                    <a:lnTo>
                      <a:pt x="3" y="2248"/>
                    </a:lnTo>
                    <a:cubicBezTo>
                      <a:pt x="3" y="2192"/>
                      <a:pt x="3" y="2135"/>
                      <a:pt x="2" y="2079"/>
                    </a:cubicBezTo>
                    <a:cubicBezTo>
                      <a:pt x="1" y="1994"/>
                      <a:pt x="1" y="1909"/>
                      <a:pt x="0" y="1825"/>
                    </a:cubicBezTo>
                    <a:lnTo>
                      <a:pt x="65" y="1782"/>
                    </a:lnTo>
                    <a:lnTo>
                      <a:pt x="104" y="1688"/>
                    </a:lnTo>
                    <a:lnTo>
                      <a:pt x="197" y="1759"/>
                    </a:lnTo>
                    <a:lnTo>
                      <a:pt x="263" y="1813"/>
                    </a:lnTo>
                    <a:lnTo>
                      <a:pt x="324" y="1810"/>
                    </a:lnTo>
                    <a:lnTo>
                      <a:pt x="382" y="1653"/>
                    </a:lnTo>
                    <a:lnTo>
                      <a:pt x="408" y="1525"/>
                    </a:lnTo>
                    <a:lnTo>
                      <a:pt x="399" y="1375"/>
                    </a:lnTo>
                    <a:lnTo>
                      <a:pt x="419" y="1254"/>
                    </a:lnTo>
                    <a:lnTo>
                      <a:pt x="385" y="1074"/>
                    </a:lnTo>
                    <a:lnTo>
                      <a:pt x="428" y="906"/>
                    </a:lnTo>
                    <a:lnTo>
                      <a:pt x="499" y="920"/>
                    </a:lnTo>
                    <a:lnTo>
                      <a:pt x="583" y="903"/>
                    </a:lnTo>
                    <a:lnTo>
                      <a:pt x="613" y="836"/>
                    </a:lnTo>
                    <a:lnTo>
                      <a:pt x="570" y="737"/>
                    </a:lnTo>
                    <a:lnTo>
                      <a:pt x="553" y="603"/>
                    </a:lnTo>
                    <a:lnTo>
                      <a:pt x="608" y="524"/>
                    </a:lnTo>
                    <a:lnTo>
                      <a:pt x="641" y="446"/>
                    </a:lnTo>
                    <a:cubicBezTo>
                      <a:pt x="653" y="419"/>
                      <a:pt x="663" y="369"/>
                      <a:pt x="667" y="327"/>
                    </a:cubicBezTo>
                    <a:cubicBezTo>
                      <a:pt x="671" y="285"/>
                      <a:pt x="672" y="238"/>
                      <a:pt x="667" y="193"/>
                    </a:cubicBezTo>
                    <a:lnTo>
                      <a:pt x="633" y="73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" name="任意多边形 113"/>
              <p:cNvSpPr>
                <a:spLocks/>
              </p:cNvSpPr>
              <p:nvPr/>
            </p:nvSpPr>
            <p:spPr bwMode="auto">
              <a:xfrm>
                <a:off x="1962091" y="2744618"/>
                <a:ext cx="506340" cy="1087419"/>
              </a:xfrm>
              <a:custGeom>
                <a:avLst/>
                <a:gdLst/>
                <a:ahLst/>
                <a:cxnLst/>
                <a:rect l="0" t="0" r="r" b="b"/>
                <a:pathLst>
                  <a:path w="1595" h="3426">
                    <a:moveTo>
                      <a:pt x="1595" y="3234"/>
                    </a:moveTo>
                    <a:lnTo>
                      <a:pt x="1450" y="3188"/>
                    </a:lnTo>
                    <a:lnTo>
                      <a:pt x="1307" y="3188"/>
                    </a:lnTo>
                    <a:lnTo>
                      <a:pt x="1181" y="3207"/>
                    </a:lnTo>
                    <a:lnTo>
                      <a:pt x="1137" y="3290"/>
                    </a:lnTo>
                    <a:lnTo>
                      <a:pt x="1053" y="3373"/>
                    </a:lnTo>
                    <a:lnTo>
                      <a:pt x="936" y="3426"/>
                    </a:lnTo>
                    <a:lnTo>
                      <a:pt x="853" y="3336"/>
                    </a:lnTo>
                    <a:lnTo>
                      <a:pt x="698" y="3342"/>
                    </a:lnTo>
                    <a:lnTo>
                      <a:pt x="596" y="3266"/>
                    </a:lnTo>
                    <a:lnTo>
                      <a:pt x="512" y="3191"/>
                    </a:lnTo>
                    <a:lnTo>
                      <a:pt x="463" y="3060"/>
                    </a:lnTo>
                    <a:lnTo>
                      <a:pt x="455" y="2950"/>
                    </a:lnTo>
                    <a:lnTo>
                      <a:pt x="373" y="2770"/>
                    </a:lnTo>
                    <a:lnTo>
                      <a:pt x="342" y="2631"/>
                    </a:lnTo>
                    <a:lnTo>
                      <a:pt x="316" y="2471"/>
                    </a:lnTo>
                    <a:lnTo>
                      <a:pt x="262" y="2284"/>
                    </a:lnTo>
                    <a:lnTo>
                      <a:pt x="195" y="2102"/>
                    </a:lnTo>
                    <a:lnTo>
                      <a:pt x="113" y="2008"/>
                    </a:lnTo>
                    <a:lnTo>
                      <a:pt x="0" y="1939"/>
                    </a:lnTo>
                    <a:lnTo>
                      <a:pt x="43" y="1814"/>
                    </a:lnTo>
                    <a:lnTo>
                      <a:pt x="147" y="1785"/>
                    </a:lnTo>
                    <a:lnTo>
                      <a:pt x="106" y="1636"/>
                    </a:lnTo>
                    <a:lnTo>
                      <a:pt x="139" y="1541"/>
                    </a:lnTo>
                    <a:cubicBezTo>
                      <a:pt x="139" y="1501"/>
                      <a:pt x="140" y="1461"/>
                      <a:pt x="140" y="1421"/>
                    </a:cubicBezTo>
                    <a:lnTo>
                      <a:pt x="176" y="1132"/>
                    </a:lnTo>
                    <a:lnTo>
                      <a:pt x="166" y="1018"/>
                    </a:lnTo>
                    <a:lnTo>
                      <a:pt x="126" y="910"/>
                    </a:lnTo>
                    <a:lnTo>
                      <a:pt x="94" y="847"/>
                    </a:lnTo>
                    <a:lnTo>
                      <a:pt x="137" y="741"/>
                    </a:lnTo>
                    <a:lnTo>
                      <a:pt x="149" y="615"/>
                    </a:lnTo>
                    <a:lnTo>
                      <a:pt x="112" y="487"/>
                    </a:lnTo>
                    <a:lnTo>
                      <a:pt x="143" y="366"/>
                    </a:lnTo>
                    <a:lnTo>
                      <a:pt x="91" y="193"/>
                    </a:lnTo>
                    <a:cubicBezTo>
                      <a:pt x="91" y="166"/>
                      <a:pt x="91" y="138"/>
                      <a:pt x="90" y="111"/>
                    </a:cubicBezTo>
                    <a:lnTo>
                      <a:pt x="110" y="0"/>
                    </a:lnTo>
                    <a:lnTo>
                      <a:pt x="215" y="69"/>
                    </a:lnTo>
                    <a:lnTo>
                      <a:pt x="301" y="168"/>
                    </a:lnTo>
                    <a:lnTo>
                      <a:pt x="281" y="281"/>
                    </a:lnTo>
                    <a:lnTo>
                      <a:pt x="363" y="388"/>
                    </a:lnTo>
                    <a:lnTo>
                      <a:pt x="452" y="440"/>
                    </a:lnTo>
                    <a:lnTo>
                      <a:pt x="500" y="611"/>
                    </a:lnTo>
                    <a:lnTo>
                      <a:pt x="553" y="711"/>
                    </a:lnTo>
                    <a:lnTo>
                      <a:pt x="629" y="821"/>
                    </a:lnTo>
                    <a:lnTo>
                      <a:pt x="777" y="786"/>
                    </a:lnTo>
                    <a:lnTo>
                      <a:pt x="935" y="792"/>
                    </a:lnTo>
                    <a:lnTo>
                      <a:pt x="1032" y="858"/>
                    </a:lnTo>
                    <a:lnTo>
                      <a:pt x="1056" y="1007"/>
                    </a:lnTo>
                    <a:lnTo>
                      <a:pt x="1046" y="1175"/>
                    </a:lnTo>
                    <a:lnTo>
                      <a:pt x="906" y="1265"/>
                    </a:lnTo>
                    <a:lnTo>
                      <a:pt x="794" y="1340"/>
                    </a:lnTo>
                    <a:lnTo>
                      <a:pt x="664" y="1359"/>
                    </a:lnTo>
                    <a:lnTo>
                      <a:pt x="641" y="1453"/>
                    </a:lnTo>
                    <a:lnTo>
                      <a:pt x="695" y="1601"/>
                    </a:lnTo>
                    <a:lnTo>
                      <a:pt x="826" y="1685"/>
                    </a:lnTo>
                    <a:lnTo>
                      <a:pt x="946" y="1754"/>
                    </a:lnTo>
                    <a:lnTo>
                      <a:pt x="874" y="1847"/>
                    </a:lnTo>
                    <a:lnTo>
                      <a:pt x="832" y="1925"/>
                    </a:lnTo>
                    <a:lnTo>
                      <a:pt x="901" y="2040"/>
                    </a:lnTo>
                    <a:lnTo>
                      <a:pt x="988" y="2001"/>
                    </a:lnTo>
                    <a:lnTo>
                      <a:pt x="1099" y="1963"/>
                    </a:lnTo>
                    <a:lnTo>
                      <a:pt x="1189" y="1926"/>
                    </a:lnTo>
                    <a:lnTo>
                      <a:pt x="1294" y="1890"/>
                    </a:lnTo>
                    <a:lnTo>
                      <a:pt x="1369" y="1788"/>
                    </a:lnTo>
                    <a:lnTo>
                      <a:pt x="1443" y="1803"/>
                    </a:lnTo>
                    <a:lnTo>
                      <a:pt x="1473" y="1926"/>
                    </a:lnTo>
                    <a:lnTo>
                      <a:pt x="1461" y="2097"/>
                    </a:lnTo>
                    <a:lnTo>
                      <a:pt x="1522" y="2221"/>
                    </a:lnTo>
                    <a:lnTo>
                      <a:pt x="1545" y="2346"/>
                    </a:lnTo>
                    <a:lnTo>
                      <a:pt x="1494" y="2464"/>
                    </a:lnTo>
                    <a:lnTo>
                      <a:pt x="1525" y="2610"/>
                    </a:lnTo>
                    <a:lnTo>
                      <a:pt x="1487" y="2733"/>
                    </a:lnTo>
                    <a:cubicBezTo>
                      <a:pt x="1486" y="2783"/>
                      <a:pt x="1485" y="2833"/>
                      <a:pt x="1484" y="2883"/>
                    </a:cubicBezTo>
                    <a:lnTo>
                      <a:pt x="1538" y="2974"/>
                    </a:lnTo>
                    <a:lnTo>
                      <a:pt x="1595" y="3234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" name="任意多边形 114"/>
              <p:cNvSpPr>
                <a:spLocks/>
              </p:cNvSpPr>
              <p:nvPr/>
            </p:nvSpPr>
            <p:spPr bwMode="auto">
              <a:xfrm>
                <a:off x="2165262" y="2555764"/>
                <a:ext cx="550466" cy="1142647"/>
              </a:xfrm>
              <a:custGeom>
                <a:avLst/>
                <a:gdLst/>
                <a:ahLst/>
                <a:cxnLst/>
                <a:rect l="0" t="0" r="r" b="b"/>
                <a:pathLst>
                  <a:path w="1734" h="3600">
                    <a:moveTo>
                      <a:pt x="1543" y="3541"/>
                    </a:moveTo>
                    <a:lnTo>
                      <a:pt x="1449" y="3568"/>
                    </a:lnTo>
                    <a:lnTo>
                      <a:pt x="1346" y="3600"/>
                    </a:lnTo>
                    <a:lnTo>
                      <a:pt x="1212" y="3544"/>
                    </a:lnTo>
                    <a:lnTo>
                      <a:pt x="1076" y="3557"/>
                    </a:lnTo>
                    <a:lnTo>
                      <a:pt x="954" y="3541"/>
                    </a:lnTo>
                    <a:lnTo>
                      <a:pt x="873" y="3532"/>
                    </a:lnTo>
                    <a:lnTo>
                      <a:pt x="844" y="3483"/>
                    </a:lnTo>
                    <a:lnTo>
                      <a:pt x="844" y="3344"/>
                    </a:lnTo>
                    <a:lnTo>
                      <a:pt x="883" y="3206"/>
                    </a:lnTo>
                    <a:lnTo>
                      <a:pt x="855" y="3060"/>
                    </a:lnTo>
                    <a:lnTo>
                      <a:pt x="904" y="2945"/>
                    </a:lnTo>
                    <a:lnTo>
                      <a:pt x="878" y="2814"/>
                    </a:lnTo>
                    <a:lnTo>
                      <a:pt x="820" y="2695"/>
                    </a:lnTo>
                    <a:lnTo>
                      <a:pt x="831" y="2522"/>
                    </a:lnTo>
                    <a:lnTo>
                      <a:pt x="801" y="2400"/>
                    </a:lnTo>
                    <a:lnTo>
                      <a:pt x="728" y="2382"/>
                    </a:lnTo>
                    <a:lnTo>
                      <a:pt x="654" y="2483"/>
                    </a:lnTo>
                    <a:lnTo>
                      <a:pt x="463" y="2557"/>
                    </a:lnTo>
                    <a:lnTo>
                      <a:pt x="348" y="2596"/>
                    </a:lnTo>
                    <a:lnTo>
                      <a:pt x="259" y="2637"/>
                    </a:lnTo>
                    <a:lnTo>
                      <a:pt x="191" y="2522"/>
                    </a:lnTo>
                    <a:lnTo>
                      <a:pt x="227" y="2449"/>
                    </a:lnTo>
                    <a:lnTo>
                      <a:pt x="306" y="2349"/>
                    </a:lnTo>
                    <a:lnTo>
                      <a:pt x="217" y="2297"/>
                    </a:lnTo>
                    <a:lnTo>
                      <a:pt x="55" y="2195"/>
                    </a:lnTo>
                    <a:lnTo>
                      <a:pt x="0" y="2049"/>
                    </a:lnTo>
                    <a:lnTo>
                      <a:pt x="20" y="1955"/>
                    </a:lnTo>
                    <a:lnTo>
                      <a:pt x="151" y="1938"/>
                    </a:lnTo>
                    <a:lnTo>
                      <a:pt x="403" y="1775"/>
                    </a:lnTo>
                    <a:lnTo>
                      <a:pt x="498" y="1749"/>
                    </a:lnTo>
                    <a:lnTo>
                      <a:pt x="508" y="1677"/>
                    </a:lnTo>
                    <a:lnTo>
                      <a:pt x="509" y="1551"/>
                    </a:lnTo>
                    <a:lnTo>
                      <a:pt x="573" y="1430"/>
                    </a:lnTo>
                    <a:lnTo>
                      <a:pt x="645" y="1366"/>
                    </a:lnTo>
                    <a:lnTo>
                      <a:pt x="732" y="1322"/>
                    </a:lnTo>
                    <a:lnTo>
                      <a:pt x="824" y="1337"/>
                    </a:lnTo>
                    <a:lnTo>
                      <a:pt x="914" y="1292"/>
                    </a:lnTo>
                    <a:lnTo>
                      <a:pt x="1029" y="1296"/>
                    </a:lnTo>
                    <a:lnTo>
                      <a:pt x="1024" y="1115"/>
                    </a:lnTo>
                    <a:lnTo>
                      <a:pt x="1015" y="1013"/>
                    </a:lnTo>
                    <a:lnTo>
                      <a:pt x="1022" y="835"/>
                    </a:lnTo>
                    <a:lnTo>
                      <a:pt x="1008" y="684"/>
                    </a:lnTo>
                    <a:lnTo>
                      <a:pt x="1040" y="642"/>
                    </a:lnTo>
                    <a:lnTo>
                      <a:pt x="1033" y="552"/>
                    </a:lnTo>
                    <a:lnTo>
                      <a:pt x="1075" y="173"/>
                    </a:lnTo>
                    <a:lnTo>
                      <a:pt x="1102" y="68"/>
                    </a:lnTo>
                    <a:lnTo>
                      <a:pt x="1103" y="23"/>
                    </a:lnTo>
                    <a:lnTo>
                      <a:pt x="1156" y="16"/>
                    </a:lnTo>
                    <a:lnTo>
                      <a:pt x="1253" y="0"/>
                    </a:lnTo>
                    <a:lnTo>
                      <a:pt x="1287" y="38"/>
                    </a:lnTo>
                    <a:lnTo>
                      <a:pt x="1207" y="199"/>
                    </a:lnTo>
                    <a:lnTo>
                      <a:pt x="1240" y="279"/>
                    </a:lnTo>
                    <a:lnTo>
                      <a:pt x="1234" y="387"/>
                    </a:lnTo>
                    <a:lnTo>
                      <a:pt x="1314" y="450"/>
                    </a:lnTo>
                    <a:lnTo>
                      <a:pt x="1423" y="432"/>
                    </a:lnTo>
                    <a:lnTo>
                      <a:pt x="1570" y="390"/>
                    </a:lnTo>
                    <a:lnTo>
                      <a:pt x="1666" y="400"/>
                    </a:lnTo>
                    <a:lnTo>
                      <a:pt x="1734" y="445"/>
                    </a:lnTo>
                    <a:lnTo>
                      <a:pt x="1608" y="495"/>
                    </a:lnTo>
                    <a:lnTo>
                      <a:pt x="1485" y="596"/>
                    </a:lnTo>
                    <a:lnTo>
                      <a:pt x="1357" y="622"/>
                    </a:lnTo>
                    <a:lnTo>
                      <a:pt x="1261" y="601"/>
                    </a:lnTo>
                    <a:lnTo>
                      <a:pt x="1270" y="748"/>
                    </a:lnTo>
                    <a:lnTo>
                      <a:pt x="1306" y="859"/>
                    </a:lnTo>
                    <a:lnTo>
                      <a:pt x="1336" y="1012"/>
                    </a:lnTo>
                    <a:lnTo>
                      <a:pt x="1392" y="1062"/>
                    </a:lnTo>
                    <a:lnTo>
                      <a:pt x="1452" y="1176"/>
                    </a:lnTo>
                    <a:lnTo>
                      <a:pt x="1518" y="1234"/>
                    </a:lnTo>
                    <a:lnTo>
                      <a:pt x="1636" y="1272"/>
                    </a:lnTo>
                    <a:lnTo>
                      <a:pt x="1708" y="1453"/>
                    </a:lnTo>
                    <a:lnTo>
                      <a:pt x="1702" y="1536"/>
                    </a:lnTo>
                    <a:lnTo>
                      <a:pt x="1578" y="1513"/>
                    </a:lnTo>
                    <a:lnTo>
                      <a:pt x="1316" y="1716"/>
                    </a:lnTo>
                    <a:lnTo>
                      <a:pt x="1255" y="1834"/>
                    </a:lnTo>
                    <a:lnTo>
                      <a:pt x="1251" y="1947"/>
                    </a:lnTo>
                    <a:lnTo>
                      <a:pt x="1305" y="2011"/>
                    </a:lnTo>
                    <a:lnTo>
                      <a:pt x="1249" y="2055"/>
                    </a:lnTo>
                    <a:lnTo>
                      <a:pt x="1212" y="2131"/>
                    </a:lnTo>
                    <a:lnTo>
                      <a:pt x="1281" y="2215"/>
                    </a:lnTo>
                    <a:lnTo>
                      <a:pt x="1389" y="2226"/>
                    </a:lnTo>
                    <a:lnTo>
                      <a:pt x="1507" y="2292"/>
                    </a:lnTo>
                    <a:lnTo>
                      <a:pt x="1482" y="2421"/>
                    </a:lnTo>
                    <a:lnTo>
                      <a:pt x="1409" y="2516"/>
                    </a:lnTo>
                    <a:lnTo>
                      <a:pt x="1324" y="2614"/>
                    </a:lnTo>
                    <a:lnTo>
                      <a:pt x="1392" y="2749"/>
                    </a:lnTo>
                    <a:lnTo>
                      <a:pt x="1409" y="2870"/>
                    </a:lnTo>
                    <a:lnTo>
                      <a:pt x="1265" y="2929"/>
                    </a:lnTo>
                    <a:lnTo>
                      <a:pt x="1281" y="3015"/>
                    </a:lnTo>
                    <a:lnTo>
                      <a:pt x="1329" y="3108"/>
                    </a:lnTo>
                    <a:lnTo>
                      <a:pt x="1492" y="3292"/>
                    </a:lnTo>
                    <a:lnTo>
                      <a:pt x="1470" y="3402"/>
                    </a:lnTo>
                    <a:lnTo>
                      <a:pt x="1512" y="3499"/>
                    </a:lnTo>
                    <a:lnTo>
                      <a:pt x="1543" y="3541"/>
                    </a:lnTo>
                    <a:close/>
                  </a:path>
                </a:pathLst>
              </a:custGeom>
              <a:solidFill>
                <a:srgbClr val="0070C0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任意多边形 115"/>
              <p:cNvSpPr>
                <a:spLocks/>
              </p:cNvSpPr>
              <p:nvPr/>
            </p:nvSpPr>
            <p:spPr bwMode="auto">
              <a:xfrm>
                <a:off x="2155739" y="3676510"/>
                <a:ext cx="612687" cy="685588"/>
              </a:xfrm>
              <a:custGeom>
                <a:avLst/>
                <a:gdLst/>
                <a:ahLst/>
                <a:cxnLst/>
                <a:rect l="0" t="0" r="r" b="b"/>
                <a:pathLst>
                  <a:path w="1930" h="2160">
                    <a:moveTo>
                      <a:pt x="1904" y="1645"/>
                    </a:moveTo>
                    <a:lnTo>
                      <a:pt x="1827" y="1653"/>
                    </a:lnTo>
                    <a:lnTo>
                      <a:pt x="1770" y="1617"/>
                    </a:lnTo>
                    <a:lnTo>
                      <a:pt x="1691" y="1648"/>
                    </a:lnTo>
                    <a:lnTo>
                      <a:pt x="1632" y="1703"/>
                    </a:lnTo>
                    <a:lnTo>
                      <a:pt x="1658" y="1779"/>
                    </a:lnTo>
                    <a:lnTo>
                      <a:pt x="1724" y="1846"/>
                    </a:lnTo>
                    <a:lnTo>
                      <a:pt x="1674" y="1936"/>
                    </a:lnTo>
                    <a:lnTo>
                      <a:pt x="1664" y="2055"/>
                    </a:lnTo>
                    <a:lnTo>
                      <a:pt x="1645" y="2143"/>
                    </a:lnTo>
                    <a:lnTo>
                      <a:pt x="1593" y="2154"/>
                    </a:lnTo>
                    <a:lnTo>
                      <a:pt x="1522" y="2148"/>
                    </a:lnTo>
                    <a:lnTo>
                      <a:pt x="1434" y="2160"/>
                    </a:lnTo>
                    <a:lnTo>
                      <a:pt x="1359" y="2134"/>
                    </a:lnTo>
                    <a:lnTo>
                      <a:pt x="1299" y="2076"/>
                    </a:lnTo>
                    <a:lnTo>
                      <a:pt x="1221" y="2052"/>
                    </a:lnTo>
                    <a:lnTo>
                      <a:pt x="1207" y="1985"/>
                    </a:lnTo>
                    <a:lnTo>
                      <a:pt x="1213" y="1930"/>
                    </a:lnTo>
                    <a:lnTo>
                      <a:pt x="1177" y="1859"/>
                    </a:lnTo>
                    <a:lnTo>
                      <a:pt x="1175" y="1799"/>
                    </a:lnTo>
                    <a:lnTo>
                      <a:pt x="1153" y="1736"/>
                    </a:lnTo>
                    <a:lnTo>
                      <a:pt x="1122" y="1697"/>
                    </a:lnTo>
                    <a:lnTo>
                      <a:pt x="1086" y="1630"/>
                    </a:lnTo>
                    <a:lnTo>
                      <a:pt x="1050" y="1544"/>
                    </a:lnTo>
                    <a:lnTo>
                      <a:pt x="1020" y="1451"/>
                    </a:lnTo>
                    <a:lnTo>
                      <a:pt x="958" y="1530"/>
                    </a:lnTo>
                    <a:lnTo>
                      <a:pt x="904" y="1566"/>
                    </a:lnTo>
                    <a:lnTo>
                      <a:pt x="837" y="1599"/>
                    </a:lnTo>
                    <a:lnTo>
                      <a:pt x="801" y="1660"/>
                    </a:lnTo>
                    <a:lnTo>
                      <a:pt x="596" y="1470"/>
                    </a:lnTo>
                    <a:lnTo>
                      <a:pt x="577" y="1383"/>
                    </a:lnTo>
                    <a:lnTo>
                      <a:pt x="623" y="1336"/>
                    </a:lnTo>
                    <a:lnTo>
                      <a:pt x="595" y="1244"/>
                    </a:lnTo>
                    <a:lnTo>
                      <a:pt x="548" y="1183"/>
                    </a:lnTo>
                    <a:lnTo>
                      <a:pt x="568" y="1101"/>
                    </a:lnTo>
                    <a:lnTo>
                      <a:pt x="544" y="999"/>
                    </a:lnTo>
                    <a:lnTo>
                      <a:pt x="506" y="973"/>
                    </a:lnTo>
                    <a:lnTo>
                      <a:pt x="458" y="941"/>
                    </a:lnTo>
                    <a:lnTo>
                      <a:pt x="367" y="850"/>
                    </a:lnTo>
                    <a:lnTo>
                      <a:pt x="319" y="911"/>
                    </a:lnTo>
                    <a:lnTo>
                      <a:pt x="255" y="916"/>
                    </a:lnTo>
                    <a:lnTo>
                      <a:pt x="182" y="889"/>
                    </a:lnTo>
                    <a:lnTo>
                      <a:pt x="128" y="922"/>
                    </a:lnTo>
                    <a:lnTo>
                      <a:pt x="67" y="865"/>
                    </a:lnTo>
                    <a:lnTo>
                      <a:pt x="47" y="793"/>
                    </a:lnTo>
                    <a:lnTo>
                      <a:pt x="12" y="727"/>
                    </a:lnTo>
                    <a:lnTo>
                      <a:pt x="64" y="682"/>
                    </a:lnTo>
                    <a:lnTo>
                      <a:pt x="33" y="610"/>
                    </a:lnTo>
                    <a:lnTo>
                      <a:pt x="0" y="565"/>
                    </a:lnTo>
                    <a:lnTo>
                      <a:pt x="69" y="526"/>
                    </a:lnTo>
                    <a:lnTo>
                      <a:pt x="88" y="406"/>
                    </a:lnTo>
                    <a:lnTo>
                      <a:pt x="239" y="398"/>
                    </a:lnTo>
                    <a:lnTo>
                      <a:pt x="328" y="488"/>
                    </a:lnTo>
                    <a:lnTo>
                      <a:pt x="444" y="436"/>
                    </a:lnTo>
                    <a:lnTo>
                      <a:pt x="529" y="350"/>
                    </a:lnTo>
                    <a:lnTo>
                      <a:pt x="570" y="269"/>
                    </a:lnTo>
                    <a:lnTo>
                      <a:pt x="702" y="251"/>
                    </a:lnTo>
                    <a:lnTo>
                      <a:pt x="843" y="253"/>
                    </a:lnTo>
                    <a:lnTo>
                      <a:pt x="985" y="296"/>
                    </a:lnTo>
                    <a:lnTo>
                      <a:pt x="931" y="40"/>
                    </a:lnTo>
                    <a:lnTo>
                      <a:pt x="906" y="0"/>
                    </a:lnTo>
                    <a:lnTo>
                      <a:pt x="1108" y="25"/>
                    </a:lnTo>
                    <a:lnTo>
                      <a:pt x="1234" y="10"/>
                    </a:lnTo>
                    <a:lnTo>
                      <a:pt x="1381" y="70"/>
                    </a:lnTo>
                    <a:lnTo>
                      <a:pt x="1405" y="250"/>
                    </a:lnTo>
                    <a:lnTo>
                      <a:pt x="1540" y="415"/>
                    </a:lnTo>
                    <a:lnTo>
                      <a:pt x="1509" y="497"/>
                    </a:lnTo>
                    <a:lnTo>
                      <a:pt x="1537" y="600"/>
                    </a:lnTo>
                    <a:lnTo>
                      <a:pt x="1582" y="676"/>
                    </a:lnTo>
                    <a:lnTo>
                      <a:pt x="1661" y="721"/>
                    </a:lnTo>
                    <a:lnTo>
                      <a:pt x="1737" y="717"/>
                    </a:lnTo>
                    <a:lnTo>
                      <a:pt x="1760" y="795"/>
                    </a:lnTo>
                    <a:lnTo>
                      <a:pt x="1763" y="927"/>
                    </a:lnTo>
                    <a:lnTo>
                      <a:pt x="1808" y="944"/>
                    </a:lnTo>
                    <a:lnTo>
                      <a:pt x="1859" y="998"/>
                    </a:lnTo>
                    <a:lnTo>
                      <a:pt x="1882" y="1106"/>
                    </a:lnTo>
                    <a:lnTo>
                      <a:pt x="1863" y="1160"/>
                    </a:lnTo>
                    <a:lnTo>
                      <a:pt x="1843" y="1229"/>
                    </a:lnTo>
                    <a:lnTo>
                      <a:pt x="1861" y="1294"/>
                    </a:lnTo>
                    <a:lnTo>
                      <a:pt x="1930" y="1335"/>
                    </a:lnTo>
                    <a:lnTo>
                      <a:pt x="1925" y="1387"/>
                    </a:lnTo>
                    <a:lnTo>
                      <a:pt x="1888" y="1492"/>
                    </a:lnTo>
                    <a:lnTo>
                      <a:pt x="1918" y="1546"/>
                    </a:lnTo>
                    <a:cubicBezTo>
                      <a:pt x="1921" y="1572"/>
                      <a:pt x="1904" y="1623"/>
                      <a:pt x="1904" y="1645"/>
                    </a:cubicBez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" name="任意多边形 116"/>
              <p:cNvSpPr>
                <a:spLocks/>
              </p:cNvSpPr>
              <p:nvPr/>
            </p:nvSpPr>
            <p:spPr bwMode="auto">
              <a:xfrm>
                <a:off x="1547813" y="3112804"/>
                <a:ext cx="665067" cy="1139790"/>
              </a:xfrm>
              <a:custGeom>
                <a:avLst/>
                <a:gdLst/>
                <a:ahLst/>
                <a:cxnLst/>
                <a:rect l="0" t="0" r="r" b="b"/>
                <a:pathLst>
                  <a:path w="2095" h="3591">
                    <a:moveTo>
                      <a:pt x="1977" y="3591"/>
                    </a:moveTo>
                    <a:lnTo>
                      <a:pt x="1905" y="3571"/>
                    </a:lnTo>
                    <a:lnTo>
                      <a:pt x="1829" y="3500"/>
                    </a:lnTo>
                    <a:lnTo>
                      <a:pt x="1767" y="3441"/>
                    </a:lnTo>
                    <a:lnTo>
                      <a:pt x="1773" y="3377"/>
                    </a:lnTo>
                    <a:lnTo>
                      <a:pt x="1825" y="3399"/>
                    </a:lnTo>
                    <a:lnTo>
                      <a:pt x="1865" y="3378"/>
                    </a:lnTo>
                    <a:lnTo>
                      <a:pt x="1866" y="3343"/>
                    </a:lnTo>
                    <a:lnTo>
                      <a:pt x="1792" y="3295"/>
                    </a:lnTo>
                    <a:cubicBezTo>
                      <a:pt x="1801" y="3251"/>
                      <a:pt x="1757" y="3222"/>
                      <a:pt x="1739" y="3185"/>
                    </a:cubicBezTo>
                    <a:lnTo>
                      <a:pt x="1762" y="3116"/>
                    </a:lnTo>
                    <a:lnTo>
                      <a:pt x="1699" y="3041"/>
                    </a:lnTo>
                    <a:lnTo>
                      <a:pt x="1679" y="2992"/>
                    </a:lnTo>
                    <a:lnTo>
                      <a:pt x="1736" y="2996"/>
                    </a:lnTo>
                    <a:lnTo>
                      <a:pt x="1791" y="2998"/>
                    </a:lnTo>
                    <a:lnTo>
                      <a:pt x="1746" y="2913"/>
                    </a:lnTo>
                    <a:lnTo>
                      <a:pt x="1688" y="2902"/>
                    </a:lnTo>
                    <a:cubicBezTo>
                      <a:pt x="1688" y="2885"/>
                      <a:pt x="1741" y="2856"/>
                      <a:pt x="1741" y="2839"/>
                    </a:cubicBezTo>
                    <a:lnTo>
                      <a:pt x="1685" y="2793"/>
                    </a:lnTo>
                    <a:lnTo>
                      <a:pt x="1622" y="2787"/>
                    </a:lnTo>
                    <a:lnTo>
                      <a:pt x="1618" y="2737"/>
                    </a:lnTo>
                    <a:lnTo>
                      <a:pt x="1686" y="2711"/>
                    </a:lnTo>
                    <a:lnTo>
                      <a:pt x="1618" y="2671"/>
                    </a:lnTo>
                    <a:lnTo>
                      <a:pt x="1569" y="2569"/>
                    </a:lnTo>
                    <a:lnTo>
                      <a:pt x="1609" y="2524"/>
                    </a:lnTo>
                    <a:lnTo>
                      <a:pt x="1526" y="2427"/>
                    </a:lnTo>
                    <a:lnTo>
                      <a:pt x="1469" y="2379"/>
                    </a:lnTo>
                    <a:lnTo>
                      <a:pt x="1533" y="2307"/>
                    </a:lnTo>
                    <a:lnTo>
                      <a:pt x="1417" y="2248"/>
                    </a:lnTo>
                    <a:lnTo>
                      <a:pt x="1437" y="2124"/>
                    </a:lnTo>
                    <a:lnTo>
                      <a:pt x="1472" y="1984"/>
                    </a:lnTo>
                    <a:lnTo>
                      <a:pt x="1464" y="1889"/>
                    </a:lnTo>
                    <a:lnTo>
                      <a:pt x="1407" y="1929"/>
                    </a:lnTo>
                    <a:lnTo>
                      <a:pt x="1375" y="2011"/>
                    </a:lnTo>
                    <a:lnTo>
                      <a:pt x="1352" y="2101"/>
                    </a:lnTo>
                    <a:lnTo>
                      <a:pt x="1352" y="2178"/>
                    </a:lnTo>
                    <a:lnTo>
                      <a:pt x="1335" y="2223"/>
                    </a:lnTo>
                    <a:lnTo>
                      <a:pt x="1326" y="2026"/>
                    </a:lnTo>
                    <a:lnTo>
                      <a:pt x="1278" y="1959"/>
                    </a:lnTo>
                    <a:lnTo>
                      <a:pt x="1285" y="1857"/>
                    </a:lnTo>
                    <a:lnTo>
                      <a:pt x="1287" y="1757"/>
                    </a:lnTo>
                    <a:lnTo>
                      <a:pt x="1323" y="1784"/>
                    </a:lnTo>
                    <a:lnTo>
                      <a:pt x="1346" y="1833"/>
                    </a:lnTo>
                    <a:lnTo>
                      <a:pt x="1416" y="1812"/>
                    </a:lnTo>
                    <a:lnTo>
                      <a:pt x="1414" y="1725"/>
                    </a:lnTo>
                    <a:lnTo>
                      <a:pt x="1353" y="1696"/>
                    </a:lnTo>
                    <a:lnTo>
                      <a:pt x="1247" y="1677"/>
                    </a:lnTo>
                    <a:lnTo>
                      <a:pt x="1205" y="1639"/>
                    </a:lnTo>
                    <a:lnTo>
                      <a:pt x="1217" y="1570"/>
                    </a:lnTo>
                    <a:lnTo>
                      <a:pt x="1148" y="1545"/>
                    </a:lnTo>
                    <a:lnTo>
                      <a:pt x="1116" y="1489"/>
                    </a:lnTo>
                    <a:lnTo>
                      <a:pt x="1159" y="1424"/>
                    </a:lnTo>
                    <a:lnTo>
                      <a:pt x="1191" y="1344"/>
                    </a:lnTo>
                    <a:lnTo>
                      <a:pt x="1142" y="1319"/>
                    </a:lnTo>
                    <a:lnTo>
                      <a:pt x="1093" y="1378"/>
                    </a:lnTo>
                    <a:lnTo>
                      <a:pt x="1021" y="1344"/>
                    </a:lnTo>
                    <a:lnTo>
                      <a:pt x="975" y="1367"/>
                    </a:lnTo>
                    <a:lnTo>
                      <a:pt x="904" y="1371"/>
                    </a:lnTo>
                    <a:lnTo>
                      <a:pt x="927" y="1323"/>
                    </a:lnTo>
                    <a:lnTo>
                      <a:pt x="950" y="1285"/>
                    </a:lnTo>
                    <a:lnTo>
                      <a:pt x="938" y="1245"/>
                    </a:lnTo>
                    <a:lnTo>
                      <a:pt x="898" y="1218"/>
                    </a:lnTo>
                    <a:lnTo>
                      <a:pt x="907" y="1170"/>
                    </a:lnTo>
                    <a:lnTo>
                      <a:pt x="854" y="1118"/>
                    </a:lnTo>
                    <a:lnTo>
                      <a:pt x="834" y="1191"/>
                    </a:lnTo>
                    <a:lnTo>
                      <a:pt x="749" y="1191"/>
                    </a:lnTo>
                    <a:lnTo>
                      <a:pt x="759" y="1139"/>
                    </a:lnTo>
                    <a:lnTo>
                      <a:pt x="780" y="1140"/>
                    </a:lnTo>
                    <a:lnTo>
                      <a:pt x="800" y="1065"/>
                    </a:lnTo>
                    <a:lnTo>
                      <a:pt x="694" y="1082"/>
                    </a:lnTo>
                    <a:lnTo>
                      <a:pt x="660" y="1142"/>
                    </a:lnTo>
                    <a:lnTo>
                      <a:pt x="682" y="1229"/>
                    </a:lnTo>
                    <a:lnTo>
                      <a:pt x="695" y="1340"/>
                    </a:lnTo>
                    <a:lnTo>
                      <a:pt x="726" y="1439"/>
                    </a:lnTo>
                    <a:lnTo>
                      <a:pt x="698" y="1452"/>
                    </a:lnTo>
                    <a:lnTo>
                      <a:pt x="671" y="1377"/>
                    </a:lnTo>
                    <a:lnTo>
                      <a:pt x="616" y="1205"/>
                    </a:lnTo>
                    <a:lnTo>
                      <a:pt x="608" y="1127"/>
                    </a:lnTo>
                    <a:lnTo>
                      <a:pt x="670" y="1047"/>
                    </a:lnTo>
                    <a:lnTo>
                      <a:pt x="643" y="992"/>
                    </a:lnTo>
                    <a:lnTo>
                      <a:pt x="582" y="1085"/>
                    </a:lnTo>
                    <a:lnTo>
                      <a:pt x="509" y="1122"/>
                    </a:lnTo>
                    <a:lnTo>
                      <a:pt x="438" y="1101"/>
                    </a:lnTo>
                    <a:lnTo>
                      <a:pt x="510" y="1049"/>
                    </a:lnTo>
                    <a:lnTo>
                      <a:pt x="553" y="961"/>
                    </a:lnTo>
                    <a:lnTo>
                      <a:pt x="576" y="914"/>
                    </a:lnTo>
                    <a:lnTo>
                      <a:pt x="548" y="845"/>
                    </a:lnTo>
                    <a:lnTo>
                      <a:pt x="469" y="848"/>
                    </a:lnTo>
                    <a:lnTo>
                      <a:pt x="425" y="758"/>
                    </a:lnTo>
                    <a:lnTo>
                      <a:pt x="393" y="674"/>
                    </a:lnTo>
                    <a:lnTo>
                      <a:pt x="352" y="688"/>
                    </a:lnTo>
                    <a:lnTo>
                      <a:pt x="432" y="932"/>
                    </a:lnTo>
                    <a:lnTo>
                      <a:pt x="400" y="980"/>
                    </a:lnTo>
                    <a:lnTo>
                      <a:pt x="361" y="887"/>
                    </a:lnTo>
                    <a:lnTo>
                      <a:pt x="300" y="832"/>
                    </a:lnTo>
                    <a:lnTo>
                      <a:pt x="277" y="736"/>
                    </a:lnTo>
                    <a:lnTo>
                      <a:pt x="244" y="681"/>
                    </a:lnTo>
                    <a:lnTo>
                      <a:pt x="172" y="657"/>
                    </a:lnTo>
                    <a:cubicBezTo>
                      <a:pt x="172" y="632"/>
                      <a:pt x="172" y="607"/>
                      <a:pt x="172" y="582"/>
                    </a:cubicBezTo>
                    <a:lnTo>
                      <a:pt x="155" y="516"/>
                    </a:lnTo>
                    <a:lnTo>
                      <a:pt x="94" y="416"/>
                    </a:lnTo>
                    <a:lnTo>
                      <a:pt x="60" y="284"/>
                    </a:lnTo>
                    <a:lnTo>
                      <a:pt x="0" y="174"/>
                    </a:lnTo>
                    <a:lnTo>
                      <a:pt x="57" y="96"/>
                    </a:lnTo>
                    <a:lnTo>
                      <a:pt x="100" y="0"/>
                    </a:lnTo>
                    <a:lnTo>
                      <a:pt x="195" y="57"/>
                    </a:lnTo>
                    <a:lnTo>
                      <a:pt x="287" y="42"/>
                    </a:lnTo>
                    <a:lnTo>
                      <a:pt x="290" y="165"/>
                    </a:lnTo>
                    <a:lnTo>
                      <a:pt x="365" y="186"/>
                    </a:lnTo>
                    <a:lnTo>
                      <a:pt x="389" y="129"/>
                    </a:lnTo>
                    <a:lnTo>
                      <a:pt x="463" y="172"/>
                    </a:lnTo>
                    <a:lnTo>
                      <a:pt x="528" y="271"/>
                    </a:lnTo>
                    <a:lnTo>
                      <a:pt x="616" y="355"/>
                    </a:lnTo>
                    <a:lnTo>
                      <a:pt x="721" y="355"/>
                    </a:lnTo>
                    <a:lnTo>
                      <a:pt x="794" y="462"/>
                    </a:lnTo>
                    <a:lnTo>
                      <a:pt x="866" y="588"/>
                    </a:lnTo>
                    <a:lnTo>
                      <a:pt x="964" y="583"/>
                    </a:lnTo>
                    <a:lnTo>
                      <a:pt x="1061" y="607"/>
                    </a:lnTo>
                    <a:lnTo>
                      <a:pt x="1121" y="553"/>
                    </a:lnTo>
                    <a:lnTo>
                      <a:pt x="1142" y="462"/>
                    </a:lnTo>
                    <a:lnTo>
                      <a:pt x="1189" y="462"/>
                    </a:lnTo>
                    <a:lnTo>
                      <a:pt x="1287" y="634"/>
                    </a:lnTo>
                    <a:lnTo>
                      <a:pt x="1345" y="655"/>
                    </a:lnTo>
                    <a:lnTo>
                      <a:pt x="1305" y="781"/>
                    </a:lnTo>
                    <a:lnTo>
                      <a:pt x="1415" y="846"/>
                    </a:lnTo>
                    <a:lnTo>
                      <a:pt x="1500" y="942"/>
                    </a:lnTo>
                    <a:lnTo>
                      <a:pt x="1571" y="1134"/>
                    </a:lnTo>
                    <a:lnTo>
                      <a:pt x="1626" y="1327"/>
                    </a:lnTo>
                    <a:lnTo>
                      <a:pt x="1649" y="1480"/>
                    </a:lnTo>
                    <a:lnTo>
                      <a:pt x="1676" y="1608"/>
                    </a:lnTo>
                    <a:lnTo>
                      <a:pt x="1760" y="1791"/>
                    </a:lnTo>
                    <a:lnTo>
                      <a:pt x="1767" y="1894"/>
                    </a:lnTo>
                    <a:lnTo>
                      <a:pt x="1816" y="2034"/>
                    </a:lnTo>
                    <a:lnTo>
                      <a:pt x="1917" y="2118"/>
                    </a:lnTo>
                    <a:lnTo>
                      <a:pt x="2006" y="2185"/>
                    </a:lnTo>
                    <a:lnTo>
                      <a:pt x="1982" y="2304"/>
                    </a:lnTo>
                    <a:lnTo>
                      <a:pt x="1916" y="2340"/>
                    </a:lnTo>
                    <a:lnTo>
                      <a:pt x="1953" y="2395"/>
                    </a:lnTo>
                    <a:lnTo>
                      <a:pt x="1978" y="2455"/>
                    </a:lnTo>
                    <a:lnTo>
                      <a:pt x="1928" y="2506"/>
                    </a:lnTo>
                    <a:lnTo>
                      <a:pt x="1966" y="2577"/>
                    </a:lnTo>
                    <a:lnTo>
                      <a:pt x="1986" y="2646"/>
                    </a:lnTo>
                    <a:lnTo>
                      <a:pt x="2040" y="2694"/>
                    </a:lnTo>
                    <a:lnTo>
                      <a:pt x="2095" y="2776"/>
                    </a:lnTo>
                    <a:lnTo>
                      <a:pt x="2077" y="2861"/>
                    </a:lnTo>
                    <a:lnTo>
                      <a:pt x="2067" y="2960"/>
                    </a:lnTo>
                    <a:lnTo>
                      <a:pt x="2058" y="3054"/>
                    </a:lnTo>
                    <a:lnTo>
                      <a:pt x="2055" y="3143"/>
                    </a:lnTo>
                    <a:lnTo>
                      <a:pt x="2046" y="3245"/>
                    </a:lnTo>
                    <a:lnTo>
                      <a:pt x="2020" y="3344"/>
                    </a:lnTo>
                    <a:lnTo>
                      <a:pt x="1977" y="3438"/>
                    </a:lnTo>
                    <a:lnTo>
                      <a:pt x="1977" y="3591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任意多边形 117"/>
              <p:cNvSpPr>
                <a:spLocks/>
              </p:cNvSpPr>
              <p:nvPr/>
            </p:nvSpPr>
            <p:spPr bwMode="auto">
              <a:xfrm>
                <a:off x="2011297" y="3946302"/>
                <a:ext cx="488880" cy="753830"/>
              </a:xfrm>
              <a:custGeom>
                <a:avLst/>
                <a:gdLst/>
                <a:ahLst/>
                <a:cxnLst/>
                <a:rect l="0" t="0" r="r" b="b"/>
                <a:pathLst>
                  <a:path w="1540" h="2375">
                    <a:moveTo>
                      <a:pt x="1540" y="1790"/>
                    </a:moveTo>
                    <a:lnTo>
                      <a:pt x="1457" y="1895"/>
                    </a:lnTo>
                    <a:lnTo>
                      <a:pt x="1359" y="1950"/>
                    </a:lnTo>
                    <a:lnTo>
                      <a:pt x="1251" y="1965"/>
                    </a:lnTo>
                    <a:lnTo>
                      <a:pt x="1225" y="2051"/>
                    </a:lnTo>
                    <a:lnTo>
                      <a:pt x="1205" y="2153"/>
                    </a:lnTo>
                    <a:lnTo>
                      <a:pt x="1110" y="2282"/>
                    </a:lnTo>
                    <a:lnTo>
                      <a:pt x="1031" y="2360"/>
                    </a:lnTo>
                    <a:lnTo>
                      <a:pt x="954" y="2366"/>
                    </a:lnTo>
                    <a:lnTo>
                      <a:pt x="899" y="2304"/>
                    </a:lnTo>
                    <a:lnTo>
                      <a:pt x="938" y="2214"/>
                    </a:lnTo>
                    <a:lnTo>
                      <a:pt x="866" y="2225"/>
                    </a:lnTo>
                    <a:lnTo>
                      <a:pt x="800" y="2309"/>
                    </a:lnTo>
                    <a:lnTo>
                      <a:pt x="754" y="2162"/>
                    </a:lnTo>
                    <a:lnTo>
                      <a:pt x="731" y="2225"/>
                    </a:lnTo>
                    <a:lnTo>
                      <a:pt x="754" y="2294"/>
                    </a:lnTo>
                    <a:lnTo>
                      <a:pt x="762" y="2375"/>
                    </a:lnTo>
                    <a:lnTo>
                      <a:pt x="678" y="2289"/>
                    </a:lnTo>
                    <a:lnTo>
                      <a:pt x="578" y="2309"/>
                    </a:lnTo>
                    <a:lnTo>
                      <a:pt x="602" y="2231"/>
                    </a:lnTo>
                    <a:lnTo>
                      <a:pt x="575" y="2118"/>
                    </a:lnTo>
                    <a:lnTo>
                      <a:pt x="524" y="2096"/>
                    </a:lnTo>
                    <a:lnTo>
                      <a:pt x="461" y="2132"/>
                    </a:lnTo>
                    <a:lnTo>
                      <a:pt x="446" y="2240"/>
                    </a:lnTo>
                    <a:lnTo>
                      <a:pt x="377" y="2213"/>
                    </a:lnTo>
                    <a:lnTo>
                      <a:pt x="318" y="2138"/>
                    </a:lnTo>
                    <a:lnTo>
                      <a:pt x="360" y="2078"/>
                    </a:lnTo>
                    <a:lnTo>
                      <a:pt x="380" y="2006"/>
                    </a:lnTo>
                    <a:lnTo>
                      <a:pt x="425" y="1986"/>
                    </a:lnTo>
                    <a:lnTo>
                      <a:pt x="389" y="1940"/>
                    </a:lnTo>
                    <a:lnTo>
                      <a:pt x="291" y="2090"/>
                    </a:lnTo>
                    <a:lnTo>
                      <a:pt x="243" y="2175"/>
                    </a:lnTo>
                    <a:lnTo>
                      <a:pt x="180" y="2229"/>
                    </a:lnTo>
                    <a:lnTo>
                      <a:pt x="194" y="2138"/>
                    </a:lnTo>
                    <a:lnTo>
                      <a:pt x="212" y="2057"/>
                    </a:lnTo>
                    <a:lnTo>
                      <a:pt x="279" y="2031"/>
                    </a:lnTo>
                    <a:lnTo>
                      <a:pt x="332" y="1940"/>
                    </a:lnTo>
                    <a:lnTo>
                      <a:pt x="343" y="1853"/>
                    </a:lnTo>
                    <a:lnTo>
                      <a:pt x="297" y="1916"/>
                    </a:lnTo>
                    <a:lnTo>
                      <a:pt x="217" y="1991"/>
                    </a:lnTo>
                    <a:lnTo>
                      <a:pt x="134" y="2072"/>
                    </a:lnTo>
                    <a:lnTo>
                      <a:pt x="50" y="2141"/>
                    </a:lnTo>
                    <a:lnTo>
                      <a:pt x="0" y="2103"/>
                    </a:lnTo>
                    <a:lnTo>
                      <a:pt x="9" y="2000"/>
                    </a:lnTo>
                    <a:lnTo>
                      <a:pt x="41" y="1892"/>
                    </a:lnTo>
                    <a:lnTo>
                      <a:pt x="63" y="1793"/>
                    </a:lnTo>
                    <a:lnTo>
                      <a:pt x="53" y="1677"/>
                    </a:lnTo>
                    <a:lnTo>
                      <a:pt x="116" y="1621"/>
                    </a:lnTo>
                    <a:lnTo>
                      <a:pt x="153" y="1555"/>
                    </a:lnTo>
                    <a:lnTo>
                      <a:pt x="194" y="1498"/>
                    </a:lnTo>
                    <a:lnTo>
                      <a:pt x="178" y="1364"/>
                    </a:lnTo>
                    <a:lnTo>
                      <a:pt x="258" y="1315"/>
                    </a:lnTo>
                    <a:lnTo>
                      <a:pt x="260" y="1204"/>
                    </a:lnTo>
                    <a:lnTo>
                      <a:pt x="222" y="1069"/>
                    </a:lnTo>
                    <a:lnTo>
                      <a:pt x="329" y="1087"/>
                    </a:lnTo>
                    <a:lnTo>
                      <a:pt x="291" y="991"/>
                    </a:lnTo>
                    <a:lnTo>
                      <a:pt x="377" y="1030"/>
                    </a:lnTo>
                    <a:lnTo>
                      <a:pt x="386" y="949"/>
                    </a:lnTo>
                    <a:lnTo>
                      <a:pt x="330" y="887"/>
                    </a:lnTo>
                    <a:lnTo>
                      <a:pt x="308" y="815"/>
                    </a:lnTo>
                    <a:lnTo>
                      <a:pt x="446" y="944"/>
                    </a:lnTo>
                    <a:lnTo>
                      <a:pt x="517" y="965"/>
                    </a:lnTo>
                    <a:cubicBezTo>
                      <a:pt x="517" y="914"/>
                      <a:pt x="517" y="863"/>
                      <a:pt x="517" y="812"/>
                    </a:cubicBezTo>
                    <a:lnTo>
                      <a:pt x="561" y="718"/>
                    </a:lnTo>
                    <a:lnTo>
                      <a:pt x="587" y="616"/>
                    </a:lnTo>
                    <a:lnTo>
                      <a:pt x="596" y="513"/>
                    </a:lnTo>
                    <a:cubicBezTo>
                      <a:pt x="596" y="485"/>
                      <a:pt x="597" y="457"/>
                      <a:pt x="597" y="429"/>
                    </a:cubicBezTo>
                    <a:lnTo>
                      <a:pt x="607" y="335"/>
                    </a:lnTo>
                    <a:lnTo>
                      <a:pt x="615" y="243"/>
                    </a:lnTo>
                    <a:lnTo>
                      <a:pt x="635" y="149"/>
                    </a:lnTo>
                    <a:lnTo>
                      <a:pt x="584" y="72"/>
                    </a:lnTo>
                    <a:lnTo>
                      <a:pt x="640" y="41"/>
                    </a:lnTo>
                    <a:lnTo>
                      <a:pt x="714" y="68"/>
                    </a:lnTo>
                    <a:lnTo>
                      <a:pt x="777" y="62"/>
                    </a:lnTo>
                    <a:lnTo>
                      <a:pt x="823" y="0"/>
                    </a:lnTo>
                    <a:lnTo>
                      <a:pt x="918" y="95"/>
                    </a:lnTo>
                    <a:lnTo>
                      <a:pt x="1001" y="152"/>
                    </a:lnTo>
                    <a:lnTo>
                      <a:pt x="1025" y="254"/>
                    </a:lnTo>
                    <a:lnTo>
                      <a:pt x="1004" y="336"/>
                    </a:lnTo>
                    <a:lnTo>
                      <a:pt x="1050" y="396"/>
                    </a:lnTo>
                    <a:lnTo>
                      <a:pt x="1078" y="485"/>
                    </a:lnTo>
                    <a:lnTo>
                      <a:pt x="1032" y="533"/>
                    </a:lnTo>
                    <a:lnTo>
                      <a:pt x="1051" y="620"/>
                    </a:lnTo>
                    <a:lnTo>
                      <a:pt x="1253" y="811"/>
                    </a:lnTo>
                    <a:lnTo>
                      <a:pt x="1265" y="958"/>
                    </a:lnTo>
                    <a:lnTo>
                      <a:pt x="1259" y="1057"/>
                    </a:lnTo>
                    <a:lnTo>
                      <a:pt x="1308" y="1111"/>
                    </a:lnTo>
                    <a:lnTo>
                      <a:pt x="1374" y="1234"/>
                    </a:lnTo>
                    <a:lnTo>
                      <a:pt x="1363" y="1348"/>
                    </a:lnTo>
                    <a:lnTo>
                      <a:pt x="1354" y="1453"/>
                    </a:lnTo>
                    <a:lnTo>
                      <a:pt x="1305" y="1546"/>
                    </a:lnTo>
                    <a:lnTo>
                      <a:pt x="1329" y="1581"/>
                    </a:lnTo>
                    <a:lnTo>
                      <a:pt x="1386" y="1689"/>
                    </a:lnTo>
                    <a:lnTo>
                      <a:pt x="1395" y="1746"/>
                    </a:lnTo>
                    <a:lnTo>
                      <a:pt x="1443" y="1799"/>
                    </a:lnTo>
                    <a:lnTo>
                      <a:pt x="1540" y="1790"/>
                    </a:lnTo>
                    <a:close/>
                  </a:path>
                </a:pathLst>
              </a:custGeom>
              <a:solidFill>
                <a:srgbClr val="4BAFC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任意多边形 118"/>
              <p:cNvSpPr>
                <a:spLocks/>
              </p:cNvSpPr>
              <p:nvPr/>
            </p:nvSpPr>
            <p:spPr bwMode="auto">
              <a:xfrm>
                <a:off x="2593826" y="3679367"/>
                <a:ext cx="617449" cy="1158834"/>
              </a:xfrm>
              <a:custGeom>
                <a:avLst/>
                <a:gdLst/>
                <a:ahLst/>
                <a:cxnLst/>
                <a:rect l="0" t="0" r="r" b="b"/>
                <a:pathLst>
                  <a:path w="3210450" h="5795931">
                    <a:moveTo>
                      <a:pt x="3096272" y="4474800"/>
                    </a:moveTo>
                    <a:lnTo>
                      <a:pt x="2981533" y="4513866"/>
                    </a:lnTo>
                    <a:lnTo>
                      <a:pt x="2865329" y="4564348"/>
                    </a:lnTo>
                    <a:lnTo>
                      <a:pt x="2781509" y="4686268"/>
                    </a:lnTo>
                    <a:lnTo>
                      <a:pt x="2763411" y="4782470"/>
                    </a:lnTo>
                    <a:lnTo>
                      <a:pt x="2827229" y="4878672"/>
                    </a:lnTo>
                    <a:lnTo>
                      <a:pt x="2791987" y="4990114"/>
                    </a:lnTo>
                    <a:lnTo>
                      <a:pt x="2773889" y="5116796"/>
                    </a:lnTo>
                    <a:lnTo>
                      <a:pt x="2763411" y="5255860"/>
                    </a:lnTo>
                    <a:lnTo>
                      <a:pt x="2816506" y="5418210"/>
                    </a:lnTo>
                    <a:lnTo>
                      <a:pt x="2784367" y="5507320"/>
                    </a:lnTo>
                    <a:lnTo>
                      <a:pt x="2624347" y="5527322"/>
                    </a:lnTo>
                    <a:lnTo>
                      <a:pt x="2531003" y="5600664"/>
                    </a:lnTo>
                    <a:lnTo>
                      <a:pt x="2390985" y="5725442"/>
                    </a:lnTo>
                    <a:lnTo>
                      <a:pt x="2313835" y="5795931"/>
                    </a:lnTo>
                    <a:lnTo>
                      <a:pt x="2168105" y="5578754"/>
                    </a:lnTo>
                    <a:lnTo>
                      <a:pt x="2033803" y="5325390"/>
                    </a:lnTo>
                    <a:lnTo>
                      <a:pt x="1940459" y="5239666"/>
                    </a:lnTo>
                    <a:lnTo>
                      <a:pt x="1823301" y="5092982"/>
                    </a:lnTo>
                    <a:lnTo>
                      <a:pt x="1789013" y="4916772"/>
                    </a:lnTo>
                    <a:lnTo>
                      <a:pt x="1761830" y="4706258"/>
                    </a:lnTo>
                    <a:lnTo>
                      <a:pt x="1727099" y="4513867"/>
                    </a:lnTo>
                    <a:lnTo>
                      <a:pt x="1859497" y="4510059"/>
                    </a:lnTo>
                    <a:lnTo>
                      <a:pt x="1973797" y="4548159"/>
                    </a:lnTo>
                    <a:lnTo>
                      <a:pt x="2047139" y="4418619"/>
                    </a:lnTo>
                    <a:lnTo>
                      <a:pt x="2019517" y="4288125"/>
                    </a:lnTo>
                    <a:lnTo>
                      <a:pt x="1897597" y="4207163"/>
                    </a:lnTo>
                    <a:lnTo>
                      <a:pt x="1892835" y="4099533"/>
                    </a:lnTo>
                    <a:lnTo>
                      <a:pt x="1777344" y="4027573"/>
                    </a:lnTo>
                    <a:lnTo>
                      <a:pt x="1674713" y="3950941"/>
                    </a:lnTo>
                    <a:lnTo>
                      <a:pt x="1555651" y="3929035"/>
                    </a:lnTo>
                    <a:lnTo>
                      <a:pt x="1454687" y="3782351"/>
                    </a:lnTo>
                    <a:lnTo>
                      <a:pt x="1350865" y="3643287"/>
                    </a:lnTo>
                    <a:lnTo>
                      <a:pt x="1262283" y="3501369"/>
                    </a:lnTo>
                    <a:cubicBezTo>
                      <a:pt x="1261648" y="3447076"/>
                      <a:pt x="1261014" y="3392784"/>
                      <a:pt x="1260379" y="3338491"/>
                    </a:cubicBezTo>
                    <a:lnTo>
                      <a:pt x="1260379" y="3227049"/>
                    </a:lnTo>
                    <a:lnTo>
                      <a:pt x="1298479" y="3167043"/>
                    </a:lnTo>
                    <a:lnTo>
                      <a:pt x="1298479" y="3022263"/>
                    </a:lnTo>
                    <a:lnTo>
                      <a:pt x="1275619" y="2910821"/>
                    </a:lnTo>
                    <a:lnTo>
                      <a:pt x="1211801" y="2825097"/>
                    </a:lnTo>
                    <a:lnTo>
                      <a:pt x="1194657" y="2714609"/>
                    </a:lnTo>
                    <a:lnTo>
                      <a:pt x="1209897" y="2620311"/>
                    </a:lnTo>
                    <a:lnTo>
                      <a:pt x="1144175" y="2511727"/>
                    </a:lnTo>
                    <a:lnTo>
                      <a:pt x="1140363" y="2385991"/>
                    </a:lnTo>
                    <a:lnTo>
                      <a:pt x="1010590" y="2418819"/>
                    </a:lnTo>
                    <a:lnTo>
                      <a:pt x="979393" y="2517439"/>
                    </a:lnTo>
                    <a:lnTo>
                      <a:pt x="862201" y="2602676"/>
                    </a:lnTo>
                    <a:lnTo>
                      <a:pt x="887478" y="2445528"/>
                    </a:lnTo>
                    <a:lnTo>
                      <a:pt x="839853" y="2355042"/>
                    </a:lnTo>
                    <a:lnTo>
                      <a:pt x="897003" y="2185974"/>
                    </a:lnTo>
                    <a:lnTo>
                      <a:pt x="906530" y="2109776"/>
                    </a:lnTo>
                    <a:lnTo>
                      <a:pt x="792229" y="2045483"/>
                    </a:lnTo>
                    <a:lnTo>
                      <a:pt x="761272" y="1938325"/>
                    </a:lnTo>
                    <a:lnTo>
                      <a:pt x="827949" y="1740686"/>
                    </a:lnTo>
                    <a:lnTo>
                      <a:pt x="787467" y="1573997"/>
                    </a:lnTo>
                    <a:lnTo>
                      <a:pt x="702710" y="1488224"/>
                    </a:lnTo>
                    <a:lnTo>
                      <a:pt x="627924" y="1462080"/>
                    </a:lnTo>
                    <a:lnTo>
                      <a:pt x="623162" y="1252532"/>
                    </a:lnTo>
                    <a:lnTo>
                      <a:pt x="585062" y="1128705"/>
                    </a:lnTo>
                    <a:lnTo>
                      <a:pt x="461237" y="1133468"/>
                    </a:lnTo>
                    <a:lnTo>
                      <a:pt x="330269" y="1054889"/>
                    </a:lnTo>
                    <a:lnTo>
                      <a:pt x="256451" y="938207"/>
                    </a:lnTo>
                    <a:lnTo>
                      <a:pt x="208826" y="776285"/>
                    </a:lnTo>
                    <a:lnTo>
                      <a:pt x="258833" y="642936"/>
                    </a:lnTo>
                    <a:lnTo>
                      <a:pt x="39758" y="388143"/>
                    </a:lnTo>
                    <a:lnTo>
                      <a:pt x="0" y="93329"/>
                    </a:lnTo>
                    <a:lnTo>
                      <a:pt x="318364" y="0"/>
                    </a:lnTo>
                    <a:lnTo>
                      <a:pt x="459560" y="173848"/>
                    </a:lnTo>
                    <a:lnTo>
                      <a:pt x="450759" y="273367"/>
                    </a:lnTo>
                    <a:lnTo>
                      <a:pt x="526959" y="438149"/>
                    </a:lnTo>
                    <a:lnTo>
                      <a:pt x="612683" y="543875"/>
                    </a:lnTo>
                    <a:lnTo>
                      <a:pt x="632685" y="634361"/>
                    </a:lnTo>
                    <a:lnTo>
                      <a:pt x="658403" y="761997"/>
                    </a:lnTo>
                    <a:lnTo>
                      <a:pt x="746985" y="931541"/>
                    </a:lnTo>
                    <a:lnTo>
                      <a:pt x="823185" y="1044891"/>
                    </a:lnTo>
                    <a:lnTo>
                      <a:pt x="971773" y="1040125"/>
                    </a:lnTo>
                    <a:lnTo>
                      <a:pt x="1045115" y="994405"/>
                    </a:lnTo>
                    <a:lnTo>
                      <a:pt x="1170847" y="1023935"/>
                    </a:lnTo>
                    <a:lnTo>
                      <a:pt x="1136986" y="1147739"/>
                    </a:lnTo>
                    <a:lnTo>
                      <a:pt x="1067021" y="1277295"/>
                    </a:lnTo>
                    <a:lnTo>
                      <a:pt x="1151795" y="1335397"/>
                    </a:lnTo>
                    <a:lnTo>
                      <a:pt x="1232757" y="1568759"/>
                    </a:lnTo>
                    <a:lnTo>
                      <a:pt x="1252759" y="1655437"/>
                    </a:lnTo>
                    <a:lnTo>
                      <a:pt x="1359439" y="1553519"/>
                    </a:lnTo>
                    <a:lnTo>
                      <a:pt x="1495645" y="1724967"/>
                    </a:lnTo>
                    <a:lnTo>
                      <a:pt x="1554697" y="1879267"/>
                    </a:lnTo>
                    <a:lnTo>
                      <a:pt x="1522313" y="2106917"/>
                    </a:lnTo>
                    <a:lnTo>
                      <a:pt x="1608991" y="2220263"/>
                    </a:lnTo>
                    <a:lnTo>
                      <a:pt x="1712813" y="2430765"/>
                    </a:lnTo>
                    <a:lnTo>
                      <a:pt x="1789013" y="2563163"/>
                    </a:lnTo>
                    <a:lnTo>
                      <a:pt x="1918553" y="2598405"/>
                    </a:lnTo>
                    <a:lnTo>
                      <a:pt x="2056663" y="2748897"/>
                    </a:lnTo>
                    <a:lnTo>
                      <a:pt x="2121431" y="2897485"/>
                    </a:lnTo>
                    <a:lnTo>
                      <a:pt x="2233827" y="3009881"/>
                    </a:lnTo>
                    <a:lnTo>
                      <a:pt x="2423373" y="3207047"/>
                    </a:lnTo>
                    <a:lnTo>
                      <a:pt x="2540531" y="3268007"/>
                    </a:lnTo>
                    <a:lnTo>
                      <a:pt x="2585297" y="3391831"/>
                    </a:lnTo>
                    <a:lnTo>
                      <a:pt x="2661497" y="3479459"/>
                    </a:lnTo>
                    <a:lnTo>
                      <a:pt x="2605054" y="3591337"/>
                    </a:lnTo>
                    <a:lnTo>
                      <a:pt x="2696739" y="3728061"/>
                    </a:lnTo>
                    <a:lnTo>
                      <a:pt x="2792941" y="3966185"/>
                    </a:lnTo>
                    <a:lnTo>
                      <a:pt x="2815801" y="4123347"/>
                    </a:lnTo>
                    <a:lnTo>
                      <a:pt x="2913907" y="4295749"/>
                    </a:lnTo>
                    <a:lnTo>
                      <a:pt x="2979629" y="4273839"/>
                    </a:lnTo>
                    <a:lnTo>
                      <a:pt x="3057733" y="4184303"/>
                    </a:lnTo>
                    <a:lnTo>
                      <a:pt x="3149173" y="4103341"/>
                    </a:lnTo>
                    <a:lnTo>
                      <a:pt x="3181557" y="4194781"/>
                    </a:lnTo>
                    <a:cubicBezTo>
                      <a:pt x="3185726" y="4226300"/>
                      <a:pt x="3210450" y="4277014"/>
                      <a:pt x="3210133" y="4314796"/>
                    </a:cubicBezTo>
                    <a:cubicBezTo>
                      <a:pt x="3209816" y="4352578"/>
                      <a:pt x="3192639" y="4391086"/>
                      <a:pt x="3179653" y="4421476"/>
                    </a:cubicBezTo>
                    <a:lnTo>
                      <a:pt x="3096272" y="447480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1" name="任意多边形 119"/>
              <p:cNvSpPr>
                <a:spLocks/>
              </p:cNvSpPr>
              <p:nvPr/>
            </p:nvSpPr>
            <p:spPr bwMode="auto">
              <a:xfrm>
                <a:off x="2681126" y="3541297"/>
                <a:ext cx="266662" cy="390722"/>
              </a:xfrm>
              <a:custGeom>
                <a:avLst/>
                <a:gdLst>
                  <a:gd name="T0" fmla="*/ 233956 w 1385175"/>
                  <a:gd name="T1" fmla="*/ 357126 h 1951803"/>
                  <a:gd name="T2" fmla="*/ 229972 w 1385175"/>
                  <a:gd name="T3" fmla="*/ 376481 h 1951803"/>
                  <a:gd name="T4" fmla="*/ 192484 w 1385175"/>
                  <a:gd name="T5" fmla="*/ 372356 h 1951803"/>
                  <a:gd name="T6" fmla="*/ 158044 w 1385175"/>
                  <a:gd name="T7" fmla="*/ 390125 h 1951803"/>
                  <a:gd name="T8" fmla="*/ 131432 w 1385175"/>
                  <a:gd name="T9" fmla="*/ 368064 h 1951803"/>
                  <a:gd name="T10" fmla="*/ 138251 w 1385175"/>
                  <a:gd name="T11" fmla="*/ 343318 h 1951803"/>
                  <a:gd name="T12" fmla="*/ 114157 w 1385175"/>
                  <a:gd name="T13" fmla="*/ 337135 h 1951803"/>
                  <a:gd name="T14" fmla="*/ 99528 w 1385175"/>
                  <a:gd name="T15" fmla="*/ 346178 h 1951803"/>
                  <a:gd name="T16" fmla="*/ 71640 w 1385175"/>
                  <a:gd name="T17" fmla="*/ 347130 h 1951803"/>
                  <a:gd name="T18" fmla="*/ 56097 w 1385175"/>
                  <a:gd name="T19" fmla="*/ 324284 h 1951803"/>
                  <a:gd name="T20" fmla="*/ 40553 w 1385175"/>
                  <a:gd name="T21" fmla="*/ 292871 h 1951803"/>
                  <a:gd name="T22" fmla="*/ 31409 w 1385175"/>
                  <a:gd name="T23" fmla="*/ 247179 h 1951803"/>
                  <a:gd name="T24" fmla="*/ 13123 w 1385175"/>
                  <a:gd name="T25" fmla="*/ 223856 h 1951803"/>
                  <a:gd name="T26" fmla="*/ 0 w 1385175"/>
                  <a:gd name="T27" fmla="*/ 193875 h 1951803"/>
                  <a:gd name="T28" fmla="*/ 1694 w 1385175"/>
                  <a:gd name="T29" fmla="*/ 172453 h 1951803"/>
                  <a:gd name="T30" fmla="*/ 36438 w 1385175"/>
                  <a:gd name="T31" fmla="*/ 154367 h 1951803"/>
                  <a:gd name="T32" fmla="*/ 30495 w 1385175"/>
                  <a:gd name="T33" fmla="*/ 97727 h 1951803"/>
                  <a:gd name="T34" fmla="*/ 52896 w 1385175"/>
                  <a:gd name="T35" fmla="*/ 76309 h 1951803"/>
                  <a:gd name="T36" fmla="*/ 81241 w 1385175"/>
                  <a:gd name="T37" fmla="*/ 41088 h 1951803"/>
                  <a:gd name="T38" fmla="*/ 72899 w 1385175"/>
                  <a:gd name="T39" fmla="*/ 0 h 1951803"/>
                  <a:gd name="T40" fmla="*/ 114614 w 1385175"/>
                  <a:gd name="T41" fmla="*/ 13007 h 1951803"/>
                  <a:gd name="T42" fmla="*/ 137929 w 1385175"/>
                  <a:gd name="T43" fmla="*/ 6343 h 1951803"/>
                  <a:gd name="T44" fmla="*/ 167188 w 1385175"/>
                  <a:gd name="T45" fmla="*/ 12530 h 1951803"/>
                  <a:gd name="T46" fmla="*/ 175417 w 1385175"/>
                  <a:gd name="T47" fmla="*/ 46800 h 1951803"/>
                  <a:gd name="T48" fmla="*/ 195396 w 1385175"/>
                  <a:gd name="T49" fmla="*/ 68215 h 1951803"/>
                  <a:gd name="T50" fmla="*/ 248107 w 1385175"/>
                  <a:gd name="T51" fmla="*/ 73929 h 1951803"/>
                  <a:gd name="T52" fmla="*/ 265190 w 1385175"/>
                  <a:gd name="T53" fmla="*/ 101374 h 1951803"/>
                  <a:gd name="T54" fmla="*/ 258012 w 1385175"/>
                  <a:gd name="T55" fmla="*/ 157539 h 1951803"/>
                  <a:gd name="T56" fmla="*/ 265937 w 1385175"/>
                  <a:gd name="T57" fmla="*/ 204184 h 1951803"/>
                  <a:gd name="T58" fmla="*/ 235154 w 1385175"/>
                  <a:gd name="T59" fmla="*/ 266693 h 1951803"/>
                  <a:gd name="T60" fmla="*/ 232716 w 1385175"/>
                  <a:gd name="T61" fmla="*/ 317462 h 1951803"/>
                  <a:gd name="T62" fmla="*/ 233956 w 1385175"/>
                  <a:gd name="T63" fmla="*/ 357126 h 195180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385175" h="1951803">
                    <a:moveTo>
                      <a:pt x="1218598" y="1786707"/>
                    </a:moveTo>
                    <a:lnTo>
                      <a:pt x="1197846" y="1883541"/>
                    </a:lnTo>
                    <a:lnTo>
                      <a:pt x="1002584" y="1862903"/>
                    </a:lnTo>
                    <a:lnTo>
                      <a:pt x="823198" y="1951803"/>
                    </a:lnTo>
                    <a:lnTo>
                      <a:pt x="684582" y="1841429"/>
                    </a:lnTo>
                    <a:lnTo>
                      <a:pt x="720102" y="1717628"/>
                    </a:lnTo>
                    <a:lnTo>
                      <a:pt x="594605" y="1686691"/>
                    </a:lnTo>
                    <a:lnTo>
                      <a:pt x="518406" y="1731936"/>
                    </a:lnTo>
                    <a:lnTo>
                      <a:pt x="373149" y="1736699"/>
                    </a:lnTo>
                    <a:lnTo>
                      <a:pt x="292188" y="1622399"/>
                    </a:lnTo>
                    <a:lnTo>
                      <a:pt x="211226" y="1465238"/>
                    </a:lnTo>
                    <a:lnTo>
                      <a:pt x="163600" y="1236640"/>
                    </a:lnTo>
                    <a:lnTo>
                      <a:pt x="68352" y="1119958"/>
                    </a:lnTo>
                    <a:lnTo>
                      <a:pt x="0" y="969958"/>
                    </a:lnTo>
                    <a:lnTo>
                      <a:pt x="8821" y="862784"/>
                    </a:lnTo>
                    <a:lnTo>
                      <a:pt x="189793" y="772301"/>
                    </a:lnTo>
                    <a:lnTo>
                      <a:pt x="158838" y="488932"/>
                    </a:lnTo>
                    <a:lnTo>
                      <a:pt x="275519" y="381777"/>
                    </a:lnTo>
                    <a:lnTo>
                      <a:pt x="423157" y="205565"/>
                    </a:lnTo>
                    <a:lnTo>
                      <a:pt x="379705" y="0"/>
                    </a:lnTo>
                    <a:lnTo>
                      <a:pt x="596985" y="65072"/>
                    </a:lnTo>
                    <a:lnTo>
                      <a:pt x="718427" y="31734"/>
                    </a:lnTo>
                    <a:lnTo>
                      <a:pt x="870827" y="62689"/>
                    </a:lnTo>
                    <a:lnTo>
                      <a:pt x="913688" y="234140"/>
                    </a:lnTo>
                    <a:lnTo>
                      <a:pt x="1017752" y="341283"/>
                    </a:lnTo>
                    <a:lnTo>
                      <a:pt x="1292305" y="369870"/>
                    </a:lnTo>
                    <a:lnTo>
                      <a:pt x="1381285" y="507178"/>
                    </a:lnTo>
                    <a:lnTo>
                      <a:pt x="1343898" y="788173"/>
                    </a:lnTo>
                    <a:lnTo>
                      <a:pt x="1385175" y="1021539"/>
                    </a:lnTo>
                    <a:lnTo>
                      <a:pt x="1224836" y="1334269"/>
                    </a:lnTo>
                    <a:lnTo>
                      <a:pt x="1212136" y="1588269"/>
                    </a:lnTo>
                    <a:lnTo>
                      <a:pt x="1218598" y="1786707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2" name="任意多边形 120"/>
              <p:cNvSpPr>
                <a:spLocks/>
              </p:cNvSpPr>
              <p:nvPr/>
            </p:nvSpPr>
            <p:spPr bwMode="auto">
              <a:xfrm>
                <a:off x="2409702" y="4138330"/>
                <a:ext cx="268249" cy="379295"/>
              </a:xfrm>
              <a:custGeom>
                <a:avLst/>
                <a:gdLst>
                  <a:gd name="T0" fmla="*/ 225976 w 845"/>
                  <a:gd name="T1" fmla="*/ 307479 h 1195"/>
                  <a:gd name="T2" fmla="*/ 197039 w 845"/>
                  <a:gd name="T3" fmla="*/ 320322 h 1195"/>
                  <a:gd name="T4" fmla="*/ 158637 w 845"/>
                  <a:gd name="T5" fmla="*/ 322225 h 1195"/>
                  <a:gd name="T6" fmla="*/ 126635 w 845"/>
                  <a:gd name="T7" fmla="*/ 307946 h 1195"/>
                  <a:gd name="T8" fmla="*/ 119321 w 845"/>
                  <a:gd name="T9" fmla="*/ 335552 h 1195"/>
                  <a:gd name="T10" fmla="*/ 120235 w 845"/>
                  <a:gd name="T11" fmla="*/ 366965 h 1195"/>
                  <a:gd name="T12" fmla="*/ 92065 w 845"/>
                  <a:gd name="T13" fmla="*/ 376325 h 1195"/>
                  <a:gd name="T14" fmla="*/ 60346 w 845"/>
                  <a:gd name="T15" fmla="*/ 379341 h 1195"/>
                  <a:gd name="T16" fmla="*/ 45260 w 845"/>
                  <a:gd name="T17" fmla="*/ 363634 h 1195"/>
                  <a:gd name="T18" fmla="*/ 40688 w 845"/>
                  <a:gd name="T19" fmla="*/ 341264 h 1195"/>
                  <a:gd name="T20" fmla="*/ 25602 w 845"/>
                  <a:gd name="T21" fmla="*/ 313658 h 1195"/>
                  <a:gd name="T22" fmla="*/ 16915 w 845"/>
                  <a:gd name="T23" fmla="*/ 299379 h 1195"/>
                  <a:gd name="T24" fmla="*/ 32002 w 845"/>
                  <a:gd name="T25" fmla="*/ 270346 h 1195"/>
                  <a:gd name="T26" fmla="*/ 38592 w 845"/>
                  <a:gd name="T27" fmla="*/ 198937 h 1195"/>
                  <a:gd name="T28" fmla="*/ 18287 w 845"/>
                  <a:gd name="T29" fmla="*/ 162303 h 1195"/>
                  <a:gd name="T30" fmla="*/ 2419 w 845"/>
                  <a:gd name="T31" fmla="*/ 144700 h 1195"/>
                  <a:gd name="T32" fmla="*/ 4115 w 845"/>
                  <a:gd name="T33" fmla="*/ 113756 h 1195"/>
                  <a:gd name="T34" fmla="*/ 0 w 845"/>
                  <a:gd name="T35" fmla="*/ 65208 h 1195"/>
                  <a:gd name="T36" fmla="*/ 13258 w 845"/>
                  <a:gd name="T37" fmla="*/ 44742 h 1195"/>
                  <a:gd name="T38" fmla="*/ 34745 w 845"/>
                  <a:gd name="T39" fmla="*/ 34746 h 1195"/>
                  <a:gd name="T40" fmla="*/ 51203 w 845"/>
                  <a:gd name="T41" fmla="*/ 22848 h 1195"/>
                  <a:gd name="T42" fmla="*/ 69947 w 845"/>
                  <a:gd name="T43" fmla="*/ 0 h 1195"/>
                  <a:gd name="T44" fmla="*/ 81699 w 845"/>
                  <a:gd name="T45" fmla="*/ 33788 h 1195"/>
                  <a:gd name="T46" fmla="*/ 91623 w 845"/>
                  <a:gd name="T47" fmla="*/ 58055 h 1195"/>
                  <a:gd name="T48" fmla="*/ 103321 w 845"/>
                  <a:gd name="T49" fmla="*/ 79011 h 1195"/>
                  <a:gd name="T50" fmla="*/ 113378 w 845"/>
                  <a:gd name="T51" fmla="*/ 91385 h 1195"/>
                  <a:gd name="T52" fmla="*/ 119321 w 845"/>
                  <a:gd name="T53" fmla="*/ 110424 h 1195"/>
                  <a:gd name="T54" fmla="*/ 121150 w 845"/>
                  <a:gd name="T55" fmla="*/ 131842 h 1195"/>
                  <a:gd name="T56" fmla="*/ 131665 w 845"/>
                  <a:gd name="T57" fmla="*/ 151356 h 1195"/>
                  <a:gd name="T58" fmla="*/ 129836 w 845"/>
                  <a:gd name="T59" fmla="*/ 167539 h 1195"/>
                  <a:gd name="T60" fmla="*/ 133493 w 845"/>
                  <a:gd name="T61" fmla="*/ 189433 h 1195"/>
                  <a:gd name="T62" fmla="*/ 160144 w 845"/>
                  <a:gd name="T63" fmla="*/ 197532 h 1195"/>
                  <a:gd name="T64" fmla="*/ 176467 w 845"/>
                  <a:gd name="T65" fmla="*/ 215135 h 1195"/>
                  <a:gd name="T66" fmla="*/ 201342 w 845"/>
                  <a:gd name="T67" fmla="*/ 223686 h 1195"/>
                  <a:gd name="T68" fmla="*/ 229499 w 845"/>
                  <a:gd name="T69" fmla="*/ 220370 h 1195"/>
                  <a:gd name="T70" fmla="*/ 252815 w 845"/>
                  <a:gd name="T71" fmla="*/ 222750 h 1195"/>
                  <a:gd name="T72" fmla="*/ 268815 w 845"/>
                  <a:gd name="T73" fmla="*/ 219419 h 1195"/>
                  <a:gd name="T74" fmla="*/ 260129 w 845"/>
                  <a:gd name="T75" fmla="*/ 263206 h 1195"/>
                  <a:gd name="T76" fmla="*/ 250071 w 845"/>
                  <a:gd name="T77" fmla="*/ 290812 h 1195"/>
                  <a:gd name="T78" fmla="*/ 225976 w 845"/>
                  <a:gd name="T79" fmla="*/ 307479 h 119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45" h="1195">
                    <a:moveTo>
                      <a:pt x="710" y="969"/>
                    </a:moveTo>
                    <a:lnTo>
                      <a:pt x="619" y="1009"/>
                    </a:lnTo>
                    <a:lnTo>
                      <a:pt x="493" y="1012"/>
                    </a:lnTo>
                    <a:lnTo>
                      <a:pt x="398" y="970"/>
                    </a:lnTo>
                    <a:lnTo>
                      <a:pt x="375" y="1057"/>
                    </a:lnTo>
                    <a:lnTo>
                      <a:pt x="377" y="1155"/>
                    </a:lnTo>
                    <a:lnTo>
                      <a:pt x="289" y="1185"/>
                    </a:lnTo>
                    <a:lnTo>
                      <a:pt x="190" y="1195"/>
                    </a:lnTo>
                    <a:lnTo>
                      <a:pt x="142" y="1146"/>
                    </a:lnTo>
                    <a:lnTo>
                      <a:pt x="128" y="1075"/>
                    </a:lnTo>
                    <a:lnTo>
                      <a:pt x="80" y="988"/>
                    </a:lnTo>
                    <a:lnTo>
                      <a:pt x="53" y="943"/>
                    </a:lnTo>
                    <a:lnTo>
                      <a:pt x="101" y="852"/>
                    </a:lnTo>
                    <a:lnTo>
                      <a:pt x="121" y="627"/>
                    </a:lnTo>
                    <a:lnTo>
                      <a:pt x="57" y="511"/>
                    </a:lnTo>
                    <a:lnTo>
                      <a:pt x="2" y="451"/>
                    </a:lnTo>
                    <a:lnTo>
                      <a:pt x="13" y="358"/>
                    </a:lnTo>
                    <a:lnTo>
                      <a:pt x="0" y="205"/>
                    </a:lnTo>
                    <a:lnTo>
                      <a:pt x="42" y="141"/>
                    </a:lnTo>
                    <a:lnTo>
                      <a:pt x="109" y="109"/>
                    </a:lnTo>
                    <a:lnTo>
                      <a:pt x="161" y="72"/>
                    </a:lnTo>
                    <a:lnTo>
                      <a:pt x="220" y="0"/>
                    </a:lnTo>
                    <a:lnTo>
                      <a:pt x="257" y="106"/>
                    </a:lnTo>
                    <a:lnTo>
                      <a:pt x="288" y="183"/>
                    </a:lnTo>
                    <a:lnTo>
                      <a:pt x="325" y="249"/>
                    </a:lnTo>
                    <a:lnTo>
                      <a:pt x="356" y="288"/>
                    </a:lnTo>
                    <a:lnTo>
                      <a:pt x="375" y="348"/>
                    </a:lnTo>
                    <a:lnTo>
                      <a:pt x="381" y="415"/>
                    </a:lnTo>
                    <a:lnTo>
                      <a:pt x="414" y="477"/>
                    </a:lnTo>
                    <a:lnTo>
                      <a:pt x="408" y="528"/>
                    </a:lnTo>
                    <a:lnTo>
                      <a:pt x="420" y="597"/>
                    </a:lnTo>
                    <a:lnTo>
                      <a:pt x="503" y="622"/>
                    </a:lnTo>
                    <a:lnTo>
                      <a:pt x="555" y="678"/>
                    </a:lnTo>
                    <a:lnTo>
                      <a:pt x="633" y="705"/>
                    </a:lnTo>
                    <a:lnTo>
                      <a:pt x="721" y="694"/>
                    </a:lnTo>
                    <a:lnTo>
                      <a:pt x="795" y="702"/>
                    </a:lnTo>
                    <a:lnTo>
                      <a:pt x="845" y="691"/>
                    </a:lnTo>
                    <a:lnTo>
                      <a:pt x="818" y="829"/>
                    </a:lnTo>
                    <a:lnTo>
                      <a:pt x="786" y="916"/>
                    </a:lnTo>
                    <a:lnTo>
                      <a:pt x="710" y="969"/>
                    </a:lnTo>
                    <a:close/>
                  </a:path>
                </a:pathLst>
              </a:custGeom>
              <a:solidFill>
                <a:srgbClr val="F5B90F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3" name="任意多边形 121"/>
              <p:cNvSpPr>
                <a:spLocks/>
              </p:cNvSpPr>
              <p:nvPr/>
            </p:nvSpPr>
            <p:spPr bwMode="auto">
              <a:xfrm>
                <a:off x="2689062" y="4155787"/>
                <a:ext cx="349200" cy="779222"/>
              </a:xfrm>
              <a:custGeom>
                <a:avLst/>
                <a:gdLst/>
                <a:ahLst/>
                <a:cxnLst/>
                <a:rect l="0" t="0" r="r" b="b"/>
                <a:pathLst>
                  <a:path w="1100" h="2455">
                    <a:moveTo>
                      <a:pt x="1083" y="2327"/>
                    </a:moveTo>
                    <a:lnTo>
                      <a:pt x="1018" y="2291"/>
                    </a:lnTo>
                    <a:lnTo>
                      <a:pt x="938" y="2227"/>
                    </a:lnTo>
                    <a:lnTo>
                      <a:pt x="865" y="2255"/>
                    </a:lnTo>
                    <a:lnTo>
                      <a:pt x="819" y="2294"/>
                    </a:lnTo>
                    <a:lnTo>
                      <a:pt x="822" y="2366"/>
                    </a:lnTo>
                    <a:lnTo>
                      <a:pt x="786" y="2396"/>
                    </a:lnTo>
                    <a:lnTo>
                      <a:pt x="761" y="2455"/>
                    </a:lnTo>
                    <a:lnTo>
                      <a:pt x="736" y="2392"/>
                    </a:lnTo>
                    <a:lnTo>
                      <a:pt x="759" y="2352"/>
                    </a:lnTo>
                    <a:lnTo>
                      <a:pt x="729" y="2273"/>
                    </a:lnTo>
                    <a:lnTo>
                      <a:pt x="776" y="2249"/>
                    </a:lnTo>
                    <a:lnTo>
                      <a:pt x="774" y="2138"/>
                    </a:lnTo>
                    <a:lnTo>
                      <a:pt x="708" y="2079"/>
                    </a:lnTo>
                    <a:lnTo>
                      <a:pt x="664" y="2003"/>
                    </a:lnTo>
                    <a:lnTo>
                      <a:pt x="756" y="1922"/>
                    </a:lnTo>
                    <a:lnTo>
                      <a:pt x="632" y="1853"/>
                    </a:lnTo>
                    <a:lnTo>
                      <a:pt x="710" y="1715"/>
                    </a:lnTo>
                    <a:lnTo>
                      <a:pt x="664" y="1661"/>
                    </a:lnTo>
                    <a:lnTo>
                      <a:pt x="699" y="1589"/>
                    </a:lnTo>
                    <a:lnTo>
                      <a:pt x="604" y="1466"/>
                    </a:lnTo>
                    <a:lnTo>
                      <a:pt x="644" y="1408"/>
                    </a:lnTo>
                    <a:lnTo>
                      <a:pt x="584" y="1321"/>
                    </a:lnTo>
                    <a:lnTo>
                      <a:pt x="575" y="1207"/>
                    </a:lnTo>
                    <a:lnTo>
                      <a:pt x="506" y="1225"/>
                    </a:lnTo>
                    <a:lnTo>
                      <a:pt x="451" y="1141"/>
                    </a:lnTo>
                    <a:lnTo>
                      <a:pt x="454" y="1084"/>
                    </a:lnTo>
                    <a:lnTo>
                      <a:pt x="382" y="1006"/>
                    </a:lnTo>
                    <a:lnTo>
                      <a:pt x="348" y="934"/>
                    </a:lnTo>
                    <a:lnTo>
                      <a:pt x="382" y="871"/>
                    </a:lnTo>
                    <a:lnTo>
                      <a:pt x="293" y="820"/>
                    </a:lnTo>
                    <a:lnTo>
                      <a:pt x="285" y="685"/>
                    </a:lnTo>
                    <a:lnTo>
                      <a:pt x="226" y="706"/>
                    </a:lnTo>
                    <a:lnTo>
                      <a:pt x="279" y="604"/>
                    </a:lnTo>
                    <a:lnTo>
                      <a:pt x="201" y="595"/>
                    </a:lnTo>
                    <a:lnTo>
                      <a:pt x="256" y="477"/>
                    </a:lnTo>
                    <a:lnTo>
                      <a:pt x="198" y="435"/>
                    </a:lnTo>
                    <a:lnTo>
                      <a:pt x="167" y="342"/>
                    </a:lnTo>
                    <a:lnTo>
                      <a:pt x="101" y="342"/>
                    </a:lnTo>
                    <a:lnTo>
                      <a:pt x="88" y="282"/>
                    </a:lnTo>
                    <a:lnTo>
                      <a:pt x="20" y="221"/>
                    </a:lnTo>
                    <a:lnTo>
                      <a:pt x="0" y="149"/>
                    </a:lnTo>
                    <a:lnTo>
                      <a:pt x="13" y="138"/>
                    </a:lnTo>
                    <a:lnTo>
                      <a:pt x="91" y="108"/>
                    </a:lnTo>
                    <a:lnTo>
                      <a:pt x="152" y="144"/>
                    </a:lnTo>
                    <a:lnTo>
                      <a:pt x="223" y="137"/>
                    </a:lnTo>
                    <a:lnTo>
                      <a:pt x="296" y="84"/>
                    </a:lnTo>
                    <a:lnTo>
                      <a:pt x="313" y="21"/>
                    </a:lnTo>
                    <a:lnTo>
                      <a:pt x="392" y="0"/>
                    </a:lnTo>
                    <a:lnTo>
                      <a:pt x="396" y="80"/>
                    </a:lnTo>
                    <a:lnTo>
                      <a:pt x="436" y="149"/>
                    </a:lnTo>
                    <a:lnTo>
                      <a:pt x="426" y="209"/>
                    </a:lnTo>
                    <a:lnTo>
                      <a:pt x="437" y="276"/>
                    </a:lnTo>
                    <a:lnTo>
                      <a:pt x="477" y="336"/>
                    </a:lnTo>
                    <a:lnTo>
                      <a:pt x="490" y="402"/>
                    </a:lnTo>
                    <a:lnTo>
                      <a:pt x="487" y="496"/>
                    </a:lnTo>
                    <a:lnTo>
                      <a:pt x="465" y="535"/>
                    </a:lnTo>
                    <a:lnTo>
                      <a:pt x="469" y="712"/>
                    </a:lnTo>
                    <a:lnTo>
                      <a:pt x="523" y="797"/>
                    </a:lnTo>
                    <a:lnTo>
                      <a:pt x="645" y="973"/>
                    </a:lnTo>
                    <a:lnTo>
                      <a:pt x="713" y="987"/>
                    </a:lnTo>
                    <a:lnTo>
                      <a:pt x="772" y="1032"/>
                    </a:lnTo>
                    <a:lnTo>
                      <a:pt x="848" y="1083"/>
                    </a:lnTo>
                    <a:lnTo>
                      <a:pt x="851" y="1150"/>
                    </a:lnTo>
                    <a:lnTo>
                      <a:pt x="924" y="1200"/>
                    </a:lnTo>
                    <a:lnTo>
                      <a:pt x="941" y="1284"/>
                    </a:lnTo>
                    <a:lnTo>
                      <a:pt x="897" y="1365"/>
                    </a:lnTo>
                    <a:lnTo>
                      <a:pt x="832" y="1341"/>
                    </a:lnTo>
                    <a:lnTo>
                      <a:pt x="749" y="1344"/>
                    </a:lnTo>
                    <a:lnTo>
                      <a:pt x="768" y="1464"/>
                    </a:lnTo>
                    <a:lnTo>
                      <a:pt x="783" y="1586"/>
                    </a:lnTo>
                    <a:lnTo>
                      <a:pt x="805" y="1706"/>
                    </a:lnTo>
                    <a:lnTo>
                      <a:pt x="875" y="1800"/>
                    </a:lnTo>
                    <a:lnTo>
                      <a:pt x="937" y="1860"/>
                    </a:lnTo>
                    <a:lnTo>
                      <a:pt x="1009" y="2006"/>
                    </a:lnTo>
                    <a:lnTo>
                      <a:pt x="1100" y="2147"/>
                    </a:lnTo>
                    <a:lnTo>
                      <a:pt x="1092" y="2222"/>
                    </a:lnTo>
                    <a:lnTo>
                      <a:pt x="1083" y="2327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4" name="任意多边形 122"/>
              <p:cNvSpPr>
                <a:spLocks/>
              </p:cNvSpPr>
              <p:nvPr/>
            </p:nvSpPr>
            <p:spPr bwMode="auto">
              <a:xfrm>
                <a:off x="1847808" y="3806645"/>
                <a:ext cx="80951" cy="76176"/>
              </a:xfrm>
              <a:custGeom>
                <a:avLst/>
                <a:gdLst>
                  <a:gd name="T0" fmla="*/ 61304 w 426168"/>
                  <a:gd name="T1" fmla="*/ 75429 h 377371"/>
                  <a:gd name="T2" fmla="*/ 36727 w 426168"/>
                  <a:gd name="T3" fmla="*/ 55176 h 377371"/>
                  <a:gd name="T4" fmla="*/ 7982 w 426168"/>
                  <a:gd name="T5" fmla="*/ 27960 h 377371"/>
                  <a:gd name="T6" fmla="*/ 0 w 426168"/>
                  <a:gd name="T7" fmla="*/ 0 h 377371"/>
                  <a:gd name="T8" fmla="*/ 24109 w 426168"/>
                  <a:gd name="T9" fmla="*/ 16338 h 377371"/>
                  <a:gd name="T10" fmla="*/ 37641 w 426168"/>
                  <a:gd name="T11" fmla="*/ 11197 h 377371"/>
                  <a:gd name="T12" fmla="*/ 63495 w 426168"/>
                  <a:gd name="T13" fmla="*/ 19538 h 377371"/>
                  <a:gd name="T14" fmla="*/ 80067 w 426168"/>
                  <a:gd name="T15" fmla="*/ 55747 h 377371"/>
                  <a:gd name="T16" fmla="*/ 61304 w 426168"/>
                  <a:gd name="T17" fmla="*/ 75429 h 37737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26168" h="377371">
                    <a:moveTo>
                      <a:pt x="319314" y="377371"/>
                    </a:moveTo>
                    <a:lnTo>
                      <a:pt x="191298" y="276045"/>
                    </a:lnTo>
                    <a:lnTo>
                      <a:pt x="41577" y="139885"/>
                    </a:lnTo>
                    <a:lnTo>
                      <a:pt x="0" y="0"/>
                    </a:lnTo>
                    <a:lnTo>
                      <a:pt x="125576" y="81737"/>
                    </a:lnTo>
                    <a:lnTo>
                      <a:pt x="196060" y="56019"/>
                    </a:lnTo>
                    <a:lnTo>
                      <a:pt x="330725" y="97747"/>
                    </a:lnTo>
                    <a:cubicBezTo>
                      <a:pt x="359497" y="158132"/>
                      <a:pt x="426168" y="198019"/>
                      <a:pt x="417041" y="278903"/>
                    </a:cubicBezTo>
                    <a:lnTo>
                      <a:pt x="319314" y="377371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5" name="任意多边形 123"/>
              <p:cNvSpPr>
                <a:spLocks/>
              </p:cNvSpPr>
              <p:nvPr/>
            </p:nvSpPr>
            <p:spPr bwMode="auto">
              <a:xfrm>
                <a:off x="2930328" y="4862006"/>
                <a:ext cx="493959" cy="1379429"/>
              </a:xfrm>
              <a:custGeom>
                <a:avLst/>
                <a:gdLst/>
                <a:ahLst/>
                <a:cxnLst/>
                <a:rect l="0" t="0" r="r" b="b"/>
                <a:pathLst>
                  <a:path w="1556" h="4346">
                    <a:moveTo>
                      <a:pt x="1341" y="3054"/>
                    </a:moveTo>
                    <a:cubicBezTo>
                      <a:pt x="1341" y="3096"/>
                      <a:pt x="1341" y="3138"/>
                      <a:pt x="1341" y="3180"/>
                    </a:cubicBezTo>
                    <a:lnTo>
                      <a:pt x="1222" y="3278"/>
                    </a:lnTo>
                    <a:lnTo>
                      <a:pt x="1179" y="3409"/>
                    </a:lnTo>
                    <a:lnTo>
                      <a:pt x="1004" y="3602"/>
                    </a:lnTo>
                    <a:lnTo>
                      <a:pt x="841" y="3763"/>
                    </a:lnTo>
                    <a:lnTo>
                      <a:pt x="875" y="3917"/>
                    </a:lnTo>
                    <a:lnTo>
                      <a:pt x="809" y="4056"/>
                    </a:lnTo>
                    <a:lnTo>
                      <a:pt x="745" y="4081"/>
                    </a:lnTo>
                    <a:lnTo>
                      <a:pt x="745" y="4192"/>
                    </a:lnTo>
                    <a:lnTo>
                      <a:pt x="666" y="4346"/>
                    </a:lnTo>
                    <a:lnTo>
                      <a:pt x="605" y="4245"/>
                    </a:lnTo>
                    <a:lnTo>
                      <a:pt x="644" y="4128"/>
                    </a:lnTo>
                    <a:lnTo>
                      <a:pt x="603" y="4032"/>
                    </a:lnTo>
                    <a:lnTo>
                      <a:pt x="631" y="3903"/>
                    </a:lnTo>
                    <a:lnTo>
                      <a:pt x="583" y="3751"/>
                    </a:lnTo>
                    <a:lnTo>
                      <a:pt x="652" y="3803"/>
                    </a:lnTo>
                    <a:lnTo>
                      <a:pt x="696" y="3713"/>
                    </a:lnTo>
                    <a:lnTo>
                      <a:pt x="711" y="3611"/>
                    </a:lnTo>
                    <a:lnTo>
                      <a:pt x="824" y="3629"/>
                    </a:lnTo>
                    <a:lnTo>
                      <a:pt x="848" y="3515"/>
                    </a:lnTo>
                    <a:lnTo>
                      <a:pt x="764" y="3346"/>
                    </a:lnTo>
                    <a:lnTo>
                      <a:pt x="783" y="3229"/>
                    </a:lnTo>
                    <a:lnTo>
                      <a:pt x="765" y="3117"/>
                    </a:lnTo>
                    <a:lnTo>
                      <a:pt x="794" y="3026"/>
                    </a:lnTo>
                    <a:lnTo>
                      <a:pt x="783" y="2921"/>
                    </a:lnTo>
                    <a:lnTo>
                      <a:pt x="916" y="2893"/>
                    </a:lnTo>
                    <a:lnTo>
                      <a:pt x="871" y="2785"/>
                    </a:lnTo>
                    <a:lnTo>
                      <a:pt x="732" y="2854"/>
                    </a:lnTo>
                    <a:lnTo>
                      <a:pt x="679" y="2755"/>
                    </a:lnTo>
                    <a:lnTo>
                      <a:pt x="674" y="2576"/>
                    </a:lnTo>
                    <a:lnTo>
                      <a:pt x="735" y="2525"/>
                    </a:lnTo>
                    <a:lnTo>
                      <a:pt x="794" y="2442"/>
                    </a:lnTo>
                    <a:lnTo>
                      <a:pt x="694" y="2402"/>
                    </a:lnTo>
                    <a:lnTo>
                      <a:pt x="740" y="2369"/>
                    </a:lnTo>
                    <a:lnTo>
                      <a:pt x="817" y="2324"/>
                    </a:lnTo>
                    <a:lnTo>
                      <a:pt x="705" y="2260"/>
                    </a:lnTo>
                    <a:lnTo>
                      <a:pt x="826" y="2206"/>
                    </a:lnTo>
                    <a:lnTo>
                      <a:pt x="758" y="2092"/>
                    </a:lnTo>
                    <a:lnTo>
                      <a:pt x="799" y="1972"/>
                    </a:lnTo>
                    <a:lnTo>
                      <a:pt x="709" y="1977"/>
                    </a:lnTo>
                    <a:lnTo>
                      <a:pt x="676" y="1869"/>
                    </a:lnTo>
                    <a:lnTo>
                      <a:pt x="706" y="1784"/>
                    </a:lnTo>
                    <a:lnTo>
                      <a:pt x="653" y="1706"/>
                    </a:lnTo>
                    <a:lnTo>
                      <a:pt x="670" y="1572"/>
                    </a:lnTo>
                    <a:lnTo>
                      <a:pt x="584" y="1525"/>
                    </a:lnTo>
                    <a:lnTo>
                      <a:pt x="576" y="1447"/>
                    </a:lnTo>
                    <a:lnTo>
                      <a:pt x="522" y="1374"/>
                    </a:lnTo>
                    <a:lnTo>
                      <a:pt x="525" y="1289"/>
                    </a:lnTo>
                    <a:lnTo>
                      <a:pt x="412" y="1221"/>
                    </a:lnTo>
                    <a:lnTo>
                      <a:pt x="341" y="1089"/>
                    </a:lnTo>
                    <a:lnTo>
                      <a:pt x="299" y="1145"/>
                    </a:lnTo>
                    <a:lnTo>
                      <a:pt x="297" y="1221"/>
                    </a:lnTo>
                    <a:lnTo>
                      <a:pt x="284" y="1272"/>
                    </a:lnTo>
                    <a:lnTo>
                      <a:pt x="216" y="1140"/>
                    </a:lnTo>
                    <a:lnTo>
                      <a:pt x="222" y="1057"/>
                    </a:lnTo>
                    <a:lnTo>
                      <a:pt x="186" y="972"/>
                    </a:lnTo>
                    <a:lnTo>
                      <a:pt x="223" y="887"/>
                    </a:lnTo>
                    <a:lnTo>
                      <a:pt x="244" y="824"/>
                    </a:lnTo>
                    <a:lnTo>
                      <a:pt x="230" y="724"/>
                    </a:lnTo>
                    <a:lnTo>
                      <a:pt x="177" y="661"/>
                    </a:lnTo>
                    <a:lnTo>
                      <a:pt x="131" y="572"/>
                    </a:lnTo>
                    <a:lnTo>
                      <a:pt x="192" y="486"/>
                    </a:lnTo>
                    <a:lnTo>
                      <a:pt x="99" y="427"/>
                    </a:lnTo>
                    <a:lnTo>
                      <a:pt x="83" y="367"/>
                    </a:lnTo>
                    <a:lnTo>
                      <a:pt x="113" y="328"/>
                    </a:lnTo>
                    <a:lnTo>
                      <a:pt x="207" y="411"/>
                    </a:lnTo>
                    <a:lnTo>
                      <a:pt x="236" y="393"/>
                    </a:lnTo>
                    <a:lnTo>
                      <a:pt x="174" y="330"/>
                    </a:lnTo>
                    <a:lnTo>
                      <a:pt x="141" y="271"/>
                    </a:lnTo>
                    <a:lnTo>
                      <a:pt x="128" y="183"/>
                    </a:lnTo>
                    <a:lnTo>
                      <a:pt x="79" y="186"/>
                    </a:lnTo>
                    <a:lnTo>
                      <a:pt x="43" y="277"/>
                    </a:lnTo>
                    <a:lnTo>
                      <a:pt x="12" y="301"/>
                    </a:lnTo>
                    <a:lnTo>
                      <a:pt x="0" y="224"/>
                    </a:lnTo>
                    <a:lnTo>
                      <a:pt x="26" y="174"/>
                    </a:lnTo>
                    <a:lnTo>
                      <a:pt x="64" y="138"/>
                    </a:lnTo>
                    <a:lnTo>
                      <a:pt x="59" y="66"/>
                    </a:lnTo>
                    <a:lnTo>
                      <a:pt x="106" y="30"/>
                    </a:lnTo>
                    <a:lnTo>
                      <a:pt x="177" y="0"/>
                    </a:lnTo>
                    <a:lnTo>
                      <a:pt x="264" y="69"/>
                    </a:lnTo>
                    <a:lnTo>
                      <a:pt x="323" y="99"/>
                    </a:lnTo>
                    <a:lnTo>
                      <a:pt x="379" y="221"/>
                    </a:lnTo>
                    <a:lnTo>
                      <a:pt x="488" y="268"/>
                    </a:lnTo>
                    <a:lnTo>
                      <a:pt x="544" y="372"/>
                    </a:lnTo>
                    <a:lnTo>
                      <a:pt x="578" y="490"/>
                    </a:lnTo>
                    <a:lnTo>
                      <a:pt x="696" y="605"/>
                    </a:lnTo>
                    <a:lnTo>
                      <a:pt x="822" y="770"/>
                    </a:lnTo>
                    <a:lnTo>
                      <a:pt x="962" y="847"/>
                    </a:lnTo>
                    <a:lnTo>
                      <a:pt x="1086" y="973"/>
                    </a:lnTo>
                    <a:lnTo>
                      <a:pt x="1109" y="1131"/>
                    </a:lnTo>
                    <a:lnTo>
                      <a:pt x="1145" y="1387"/>
                    </a:lnTo>
                    <a:lnTo>
                      <a:pt x="1121" y="1474"/>
                    </a:lnTo>
                    <a:lnTo>
                      <a:pt x="1048" y="1554"/>
                    </a:lnTo>
                    <a:cubicBezTo>
                      <a:pt x="1049" y="1594"/>
                      <a:pt x="1049" y="1633"/>
                      <a:pt x="1050" y="1673"/>
                    </a:cubicBezTo>
                    <a:lnTo>
                      <a:pt x="1137" y="1750"/>
                    </a:lnTo>
                    <a:lnTo>
                      <a:pt x="1140" y="1884"/>
                    </a:lnTo>
                    <a:lnTo>
                      <a:pt x="1227" y="2051"/>
                    </a:lnTo>
                    <a:lnTo>
                      <a:pt x="1332" y="2098"/>
                    </a:lnTo>
                    <a:lnTo>
                      <a:pt x="1376" y="2209"/>
                    </a:lnTo>
                    <a:lnTo>
                      <a:pt x="1349" y="2328"/>
                    </a:lnTo>
                    <a:lnTo>
                      <a:pt x="1415" y="2435"/>
                    </a:lnTo>
                    <a:lnTo>
                      <a:pt x="1441" y="2558"/>
                    </a:lnTo>
                    <a:lnTo>
                      <a:pt x="1482" y="2611"/>
                    </a:lnTo>
                    <a:lnTo>
                      <a:pt x="1523" y="2741"/>
                    </a:lnTo>
                    <a:lnTo>
                      <a:pt x="1556" y="2780"/>
                    </a:lnTo>
                    <a:lnTo>
                      <a:pt x="1478" y="2920"/>
                    </a:lnTo>
                    <a:lnTo>
                      <a:pt x="1397" y="2951"/>
                    </a:lnTo>
                    <a:lnTo>
                      <a:pt x="1341" y="3054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6" name="Freeform 20"/>
              <p:cNvSpPr>
                <a:spLocks/>
              </p:cNvSpPr>
              <p:nvPr/>
            </p:nvSpPr>
            <p:spPr bwMode="auto">
              <a:xfrm>
                <a:off x="1847490" y="3677780"/>
                <a:ext cx="118093" cy="149814"/>
              </a:xfrm>
              <a:custGeom>
                <a:avLst/>
                <a:gdLst/>
                <a:ahLst/>
                <a:cxnLst>
                  <a:cxn ang="0">
                    <a:pos x="141" y="60"/>
                  </a:cxn>
                  <a:cxn ang="0">
                    <a:pos x="102" y="18"/>
                  </a:cxn>
                  <a:cxn ang="0">
                    <a:pos x="15" y="0"/>
                  </a:cxn>
                  <a:cxn ang="0">
                    <a:pos x="0" y="57"/>
                  </a:cxn>
                  <a:cxn ang="0">
                    <a:pos x="60" y="135"/>
                  </a:cxn>
                  <a:cxn ang="0">
                    <a:pos x="123" y="207"/>
                  </a:cxn>
                  <a:cxn ang="0">
                    <a:pos x="189" y="372"/>
                  </a:cxn>
                  <a:cxn ang="0">
                    <a:pos x="258" y="378"/>
                  </a:cxn>
                  <a:cxn ang="0">
                    <a:pos x="324" y="420"/>
                  </a:cxn>
                  <a:cxn ang="0">
                    <a:pos x="372" y="472"/>
                  </a:cxn>
                  <a:cxn ang="0">
                    <a:pos x="367" y="294"/>
                  </a:cxn>
                  <a:cxn ang="0">
                    <a:pos x="327" y="198"/>
                  </a:cxn>
                  <a:cxn ang="0">
                    <a:pos x="180" y="123"/>
                  </a:cxn>
                  <a:cxn ang="0">
                    <a:pos x="141" y="60"/>
                  </a:cxn>
                </a:cxnLst>
                <a:rect l="0" t="0" r="r" b="b"/>
                <a:pathLst>
                  <a:path w="372" h="472">
                    <a:moveTo>
                      <a:pt x="141" y="60"/>
                    </a:moveTo>
                    <a:lnTo>
                      <a:pt x="102" y="18"/>
                    </a:lnTo>
                    <a:lnTo>
                      <a:pt x="15" y="0"/>
                    </a:lnTo>
                    <a:lnTo>
                      <a:pt x="0" y="57"/>
                    </a:lnTo>
                    <a:lnTo>
                      <a:pt x="60" y="135"/>
                    </a:lnTo>
                    <a:lnTo>
                      <a:pt x="123" y="207"/>
                    </a:lnTo>
                    <a:lnTo>
                      <a:pt x="189" y="372"/>
                    </a:lnTo>
                    <a:lnTo>
                      <a:pt x="258" y="378"/>
                    </a:lnTo>
                    <a:lnTo>
                      <a:pt x="324" y="420"/>
                    </a:lnTo>
                    <a:lnTo>
                      <a:pt x="372" y="472"/>
                    </a:lnTo>
                    <a:lnTo>
                      <a:pt x="367" y="294"/>
                    </a:lnTo>
                    <a:lnTo>
                      <a:pt x="327" y="198"/>
                    </a:lnTo>
                    <a:lnTo>
                      <a:pt x="180" y="123"/>
                    </a:lnTo>
                    <a:lnTo>
                      <a:pt x="141" y="6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7" name="Freeform 21"/>
              <p:cNvSpPr>
                <a:spLocks/>
              </p:cNvSpPr>
              <p:nvPr/>
            </p:nvSpPr>
            <p:spPr bwMode="auto">
              <a:xfrm>
                <a:off x="1889394" y="3643183"/>
                <a:ext cx="62539" cy="59354"/>
              </a:xfrm>
              <a:custGeom>
                <a:avLst/>
                <a:gdLst/>
                <a:ahLst/>
                <a:cxnLst>
                  <a:cxn ang="0">
                    <a:pos x="101" y="33"/>
                  </a:cxn>
                  <a:cxn ang="0">
                    <a:pos x="86" y="0"/>
                  </a:cxn>
                  <a:cxn ang="0">
                    <a:pos x="29" y="38"/>
                  </a:cxn>
                  <a:cxn ang="0">
                    <a:pos x="0" y="77"/>
                  </a:cxn>
                  <a:cxn ang="0">
                    <a:pos x="58" y="120"/>
                  </a:cxn>
                  <a:cxn ang="0">
                    <a:pos x="130" y="173"/>
                  </a:cxn>
                  <a:cxn ang="0">
                    <a:pos x="192" y="187"/>
                  </a:cxn>
                  <a:cxn ang="0">
                    <a:pos x="197" y="134"/>
                  </a:cxn>
                  <a:cxn ang="0">
                    <a:pos x="197" y="86"/>
                  </a:cxn>
                  <a:cxn ang="0">
                    <a:pos x="144" y="62"/>
                  </a:cxn>
                  <a:cxn ang="0">
                    <a:pos x="101" y="33"/>
                  </a:cxn>
                </a:cxnLst>
                <a:rect l="0" t="0" r="r" b="b"/>
                <a:pathLst>
                  <a:path w="197" h="187">
                    <a:moveTo>
                      <a:pt x="101" y="33"/>
                    </a:moveTo>
                    <a:lnTo>
                      <a:pt x="86" y="0"/>
                    </a:lnTo>
                    <a:lnTo>
                      <a:pt x="29" y="38"/>
                    </a:lnTo>
                    <a:lnTo>
                      <a:pt x="0" y="77"/>
                    </a:lnTo>
                    <a:lnTo>
                      <a:pt x="58" y="120"/>
                    </a:lnTo>
                    <a:lnTo>
                      <a:pt x="130" y="173"/>
                    </a:lnTo>
                    <a:lnTo>
                      <a:pt x="192" y="187"/>
                    </a:lnTo>
                    <a:lnTo>
                      <a:pt x="197" y="134"/>
                    </a:lnTo>
                    <a:lnTo>
                      <a:pt x="197" y="86"/>
                    </a:lnTo>
                    <a:lnTo>
                      <a:pt x="144" y="62"/>
                    </a:lnTo>
                    <a:lnTo>
                      <a:pt x="101" y="33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8" name="Freeform 22"/>
              <p:cNvSpPr>
                <a:spLocks/>
              </p:cNvSpPr>
              <p:nvPr/>
            </p:nvSpPr>
            <p:spPr bwMode="auto">
              <a:xfrm>
                <a:off x="3068103" y="5503475"/>
                <a:ext cx="64126" cy="10347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0" y="38"/>
                  </a:cxn>
                  <a:cxn ang="0">
                    <a:pos x="34" y="115"/>
                  </a:cxn>
                  <a:cxn ang="0">
                    <a:pos x="77" y="196"/>
                  </a:cxn>
                  <a:cxn ang="0">
                    <a:pos x="24" y="292"/>
                  </a:cxn>
                  <a:cxn ang="0">
                    <a:pos x="77" y="326"/>
                  </a:cxn>
                  <a:cxn ang="0">
                    <a:pos x="110" y="297"/>
                  </a:cxn>
                  <a:cxn ang="0">
                    <a:pos x="120" y="240"/>
                  </a:cxn>
                  <a:cxn ang="0">
                    <a:pos x="168" y="201"/>
                  </a:cxn>
                  <a:cxn ang="0">
                    <a:pos x="202" y="168"/>
                  </a:cxn>
                  <a:cxn ang="0">
                    <a:pos x="178" y="129"/>
                  </a:cxn>
                  <a:cxn ang="0">
                    <a:pos x="120" y="100"/>
                  </a:cxn>
                  <a:cxn ang="0">
                    <a:pos x="91" y="14"/>
                  </a:cxn>
                  <a:cxn ang="0">
                    <a:pos x="43" y="0"/>
                  </a:cxn>
                </a:cxnLst>
                <a:rect l="0" t="0" r="r" b="b"/>
                <a:pathLst>
                  <a:path w="202" h="326">
                    <a:moveTo>
                      <a:pt x="43" y="0"/>
                    </a:moveTo>
                    <a:lnTo>
                      <a:pt x="0" y="38"/>
                    </a:lnTo>
                    <a:lnTo>
                      <a:pt x="34" y="115"/>
                    </a:lnTo>
                    <a:lnTo>
                      <a:pt x="77" y="196"/>
                    </a:lnTo>
                    <a:lnTo>
                      <a:pt x="24" y="292"/>
                    </a:lnTo>
                    <a:lnTo>
                      <a:pt x="77" y="326"/>
                    </a:lnTo>
                    <a:lnTo>
                      <a:pt x="110" y="297"/>
                    </a:lnTo>
                    <a:lnTo>
                      <a:pt x="120" y="240"/>
                    </a:lnTo>
                    <a:lnTo>
                      <a:pt x="168" y="201"/>
                    </a:lnTo>
                    <a:lnTo>
                      <a:pt x="202" y="168"/>
                    </a:lnTo>
                    <a:lnTo>
                      <a:pt x="178" y="129"/>
                    </a:lnTo>
                    <a:lnTo>
                      <a:pt x="120" y="100"/>
                    </a:lnTo>
                    <a:lnTo>
                      <a:pt x="91" y="1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9" name="Freeform 23"/>
              <p:cNvSpPr>
                <a:spLocks/>
              </p:cNvSpPr>
              <p:nvPr/>
            </p:nvSpPr>
            <p:spPr bwMode="auto">
              <a:xfrm>
                <a:off x="2973502" y="5574891"/>
                <a:ext cx="52063" cy="36501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0" y="53"/>
                  </a:cxn>
                  <a:cxn ang="0">
                    <a:pos x="24" y="96"/>
                  </a:cxn>
                  <a:cxn ang="0">
                    <a:pos x="72" y="115"/>
                  </a:cxn>
                  <a:cxn ang="0">
                    <a:pos x="120" y="77"/>
                  </a:cxn>
                  <a:cxn ang="0">
                    <a:pos x="164" y="58"/>
                  </a:cxn>
                  <a:cxn ang="0">
                    <a:pos x="120" y="0"/>
                  </a:cxn>
                  <a:cxn ang="0">
                    <a:pos x="72" y="5"/>
                  </a:cxn>
                </a:cxnLst>
                <a:rect l="0" t="0" r="r" b="b"/>
                <a:pathLst>
                  <a:path w="164" h="115">
                    <a:moveTo>
                      <a:pt x="72" y="5"/>
                    </a:moveTo>
                    <a:lnTo>
                      <a:pt x="0" y="53"/>
                    </a:lnTo>
                    <a:lnTo>
                      <a:pt x="24" y="96"/>
                    </a:lnTo>
                    <a:lnTo>
                      <a:pt x="72" y="115"/>
                    </a:lnTo>
                    <a:lnTo>
                      <a:pt x="120" y="77"/>
                    </a:lnTo>
                    <a:lnTo>
                      <a:pt x="164" y="58"/>
                    </a:lnTo>
                    <a:lnTo>
                      <a:pt x="120" y="0"/>
                    </a:lnTo>
                    <a:lnTo>
                      <a:pt x="72" y="5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0" name="Freeform 24"/>
              <p:cNvSpPr>
                <a:spLocks/>
              </p:cNvSpPr>
              <p:nvPr/>
            </p:nvSpPr>
            <p:spPr bwMode="auto">
              <a:xfrm>
                <a:off x="3007152" y="5617740"/>
                <a:ext cx="28888" cy="380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86"/>
                  </a:cxn>
                  <a:cxn ang="0">
                    <a:pos x="48" y="120"/>
                  </a:cxn>
                  <a:cxn ang="0">
                    <a:pos x="91" y="72"/>
                  </a:cxn>
                  <a:cxn ang="0">
                    <a:pos x="58" y="0"/>
                  </a:cxn>
                  <a:cxn ang="0">
                    <a:pos x="0" y="4"/>
                  </a:cxn>
                </a:cxnLst>
                <a:rect l="0" t="0" r="r" b="b"/>
                <a:pathLst>
                  <a:path w="91" h="120">
                    <a:moveTo>
                      <a:pt x="0" y="4"/>
                    </a:moveTo>
                    <a:lnTo>
                      <a:pt x="0" y="86"/>
                    </a:lnTo>
                    <a:lnTo>
                      <a:pt x="48" y="120"/>
                    </a:lnTo>
                    <a:lnTo>
                      <a:pt x="91" y="72"/>
                    </a:lnTo>
                    <a:lnTo>
                      <a:pt x="58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1" name="Freeform 25"/>
              <p:cNvSpPr>
                <a:spLocks/>
              </p:cNvSpPr>
              <p:nvPr/>
            </p:nvSpPr>
            <p:spPr bwMode="auto">
              <a:xfrm>
                <a:off x="2995089" y="5739622"/>
                <a:ext cx="28888" cy="48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29"/>
                  </a:cxn>
                  <a:cxn ang="0">
                    <a:pos x="48" y="153"/>
                  </a:cxn>
                  <a:cxn ang="0">
                    <a:pos x="91" y="153"/>
                  </a:cxn>
                  <a:cxn ang="0">
                    <a:pos x="86" y="72"/>
                  </a:cxn>
                  <a:cxn ang="0">
                    <a:pos x="52" y="4"/>
                  </a:cxn>
                  <a:cxn ang="0">
                    <a:pos x="0" y="0"/>
                  </a:cxn>
                </a:cxnLst>
                <a:rect l="0" t="0" r="r" b="b"/>
                <a:pathLst>
                  <a:path w="91" h="153">
                    <a:moveTo>
                      <a:pt x="0" y="0"/>
                    </a:moveTo>
                    <a:lnTo>
                      <a:pt x="4" y="129"/>
                    </a:lnTo>
                    <a:lnTo>
                      <a:pt x="48" y="153"/>
                    </a:lnTo>
                    <a:lnTo>
                      <a:pt x="91" y="153"/>
                    </a:lnTo>
                    <a:lnTo>
                      <a:pt x="86" y="72"/>
                    </a:lnTo>
                    <a:lnTo>
                      <a:pt x="5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2" name="Freeform 26"/>
              <p:cNvSpPr>
                <a:spLocks/>
              </p:cNvSpPr>
              <p:nvPr/>
            </p:nvSpPr>
            <p:spPr bwMode="auto">
              <a:xfrm>
                <a:off x="3049691" y="5725657"/>
                <a:ext cx="38095" cy="11299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120"/>
                  </a:cxn>
                  <a:cxn ang="0">
                    <a:pos x="5" y="250"/>
                  </a:cxn>
                  <a:cxn ang="0">
                    <a:pos x="0" y="341"/>
                  </a:cxn>
                  <a:cxn ang="0">
                    <a:pos x="77" y="356"/>
                  </a:cxn>
                  <a:cxn ang="0">
                    <a:pos x="92" y="250"/>
                  </a:cxn>
                  <a:cxn ang="0">
                    <a:pos x="101" y="164"/>
                  </a:cxn>
                  <a:cxn ang="0">
                    <a:pos x="120" y="101"/>
                  </a:cxn>
                  <a:cxn ang="0">
                    <a:pos x="96" y="34"/>
                  </a:cxn>
                  <a:cxn ang="0">
                    <a:pos x="34" y="0"/>
                  </a:cxn>
                </a:cxnLst>
                <a:rect l="0" t="0" r="r" b="b"/>
                <a:pathLst>
                  <a:path w="120" h="356">
                    <a:moveTo>
                      <a:pt x="34" y="0"/>
                    </a:moveTo>
                    <a:lnTo>
                      <a:pt x="34" y="120"/>
                    </a:lnTo>
                    <a:lnTo>
                      <a:pt x="5" y="250"/>
                    </a:lnTo>
                    <a:lnTo>
                      <a:pt x="0" y="341"/>
                    </a:lnTo>
                    <a:lnTo>
                      <a:pt x="77" y="356"/>
                    </a:lnTo>
                    <a:lnTo>
                      <a:pt x="92" y="250"/>
                    </a:lnTo>
                    <a:lnTo>
                      <a:pt x="101" y="164"/>
                    </a:lnTo>
                    <a:lnTo>
                      <a:pt x="120" y="101"/>
                    </a:lnTo>
                    <a:lnTo>
                      <a:pt x="96" y="3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3" name="Freeform 27"/>
              <p:cNvSpPr>
                <a:spLocks/>
              </p:cNvSpPr>
              <p:nvPr/>
            </p:nvSpPr>
            <p:spPr bwMode="auto">
              <a:xfrm>
                <a:off x="3101753" y="5748510"/>
                <a:ext cx="50158" cy="77763"/>
              </a:xfrm>
              <a:custGeom>
                <a:avLst/>
                <a:gdLst/>
                <a:ahLst/>
                <a:cxnLst>
                  <a:cxn ang="0">
                    <a:pos x="19" y="29"/>
                  </a:cxn>
                  <a:cxn ang="0">
                    <a:pos x="0" y="101"/>
                  </a:cxn>
                  <a:cxn ang="0">
                    <a:pos x="19" y="164"/>
                  </a:cxn>
                  <a:cxn ang="0">
                    <a:pos x="52" y="197"/>
                  </a:cxn>
                  <a:cxn ang="0">
                    <a:pos x="96" y="245"/>
                  </a:cxn>
                  <a:cxn ang="0">
                    <a:pos x="148" y="240"/>
                  </a:cxn>
                  <a:cxn ang="0">
                    <a:pos x="129" y="173"/>
                  </a:cxn>
                  <a:cxn ang="0">
                    <a:pos x="158" y="130"/>
                  </a:cxn>
                  <a:cxn ang="0">
                    <a:pos x="148" y="68"/>
                  </a:cxn>
                  <a:cxn ang="0">
                    <a:pos x="124" y="0"/>
                  </a:cxn>
                  <a:cxn ang="0">
                    <a:pos x="62" y="5"/>
                  </a:cxn>
                  <a:cxn ang="0">
                    <a:pos x="19" y="29"/>
                  </a:cxn>
                </a:cxnLst>
                <a:rect l="0" t="0" r="r" b="b"/>
                <a:pathLst>
                  <a:path w="158" h="245">
                    <a:moveTo>
                      <a:pt x="19" y="29"/>
                    </a:moveTo>
                    <a:lnTo>
                      <a:pt x="0" y="101"/>
                    </a:lnTo>
                    <a:lnTo>
                      <a:pt x="19" y="164"/>
                    </a:lnTo>
                    <a:lnTo>
                      <a:pt x="52" y="197"/>
                    </a:lnTo>
                    <a:lnTo>
                      <a:pt x="96" y="245"/>
                    </a:lnTo>
                    <a:lnTo>
                      <a:pt x="148" y="240"/>
                    </a:lnTo>
                    <a:lnTo>
                      <a:pt x="129" y="173"/>
                    </a:lnTo>
                    <a:lnTo>
                      <a:pt x="158" y="130"/>
                    </a:lnTo>
                    <a:lnTo>
                      <a:pt x="148" y="68"/>
                    </a:lnTo>
                    <a:lnTo>
                      <a:pt x="124" y="0"/>
                    </a:lnTo>
                    <a:lnTo>
                      <a:pt x="62" y="5"/>
                    </a:lnTo>
                    <a:lnTo>
                      <a:pt x="19" y="29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" name="Freeform 28"/>
              <p:cNvSpPr>
                <a:spLocks/>
              </p:cNvSpPr>
              <p:nvPr/>
            </p:nvSpPr>
            <p:spPr bwMode="auto">
              <a:xfrm>
                <a:off x="3105245" y="5663446"/>
                <a:ext cx="30793" cy="561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6"/>
                  </a:cxn>
                  <a:cxn ang="0">
                    <a:pos x="24" y="134"/>
                  </a:cxn>
                  <a:cxn ang="0">
                    <a:pos x="34" y="177"/>
                  </a:cxn>
                  <a:cxn ang="0">
                    <a:pos x="85" y="167"/>
                  </a:cxn>
                  <a:cxn ang="0">
                    <a:pos x="97" y="113"/>
                  </a:cxn>
                  <a:cxn ang="0">
                    <a:pos x="64" y="65"/>
                  </a:cxn>
                  <a:cxn ang="0">
                    <a:pos x="0" y="0"/>
                  </a:cxn>
                </a:cxnLst>
                <a:rect l="0" t="0" r="r" b="b"/>
                <a:pathLst>
                  <a:path w="97" h="177">
                    <a:moveTo>
                      <a:pt x="0" y="0"/>
                    </a:moveTo>
                    <a:lnTo>
                      <a:pt x="0" y="76"/>
                    </a:lnTo>
                    <a:lnTo>
                      <a:pt x="24" y="134"/>
                    </a:lnTo>
                    <a:lnTo>
                      <a:pt x="34" y="177"/>
                    </a:lnTo>
                    <a:lnTo>
                      <a:pt x="85" y="167"/>
                    </a:lnTo>
                    <a:lnTo>
                      <a:pt x="97" y="113"/>
                    </a:lnTo>
                    <a:lnTo>
                      <a:pt x="64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" name="Freeform 29"/>
              <p:cNvSpPr>
                <a:spLocks/>
              </p:cNvSpPr>
              <p:nvPr/>
            </p:nvSpPr>
            <p:spPr bwMode="auto">
              <a:xfrm>
                <a:off x="3018580" y="5980213"/>
                <a:ext cx="66665" cy="95221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48" y="18"/>
                  </a:cxn>
                  <a:cxn ang="0">
                    <a:pos x="0" y="90"/>
                  </a:cxn>
                  <a:cxn ang="0">
                    <a:pos x="48" y="120"/>
                  </a:cxn>
                  <a:cxn ang="0">
                    <a:pos x="108" y="102"/>
                  </a:cxn>
                  <a:cxn ang="0">
                    <a:pos x="132" y="186"/>
                  </a:cxn>
                  <a:cxn ang="0">
                    <a:pos x="126" y="270"/>
                  </a:cxn>
                  <a:cxn ang="0">
                    <a:pos x="174" y="300"/>
                  </a:cxn>
                  <a:cxn ang="0">
                    <a:pos x="210" y="228"/>
                  </a:cxn>
                  <a:cxn ang="0">
                    <a:pos x="192" y="120"/>
                  </a:cxn>
                  <a:cxn ang="0">
                    <a:pos x="144" y="42"/>
                  </a:cxn>
                  <a:cxn ang="0">
                    <a:pos x="102" y="0"/>
                  </a:cxn>
                </a:cxnLst>
                <a:rect l="0" t="0" r="r" b="b"/>
                <a:pathLst>
                  <a:path w="210" h="300">
                    <a:moveTo>
                      <a:pt x="102" y="0"/>
                    </a:moveTo>
                    <a:lnTo>
                      <a:pt x="48" y="18"/>
                    </a:lnTo>
                    <a:lnTo>
                      <a:pt x="0" y="90"/>
                    </a:lnTo>
                    <a:lnTo>
                      <a:pt x="48" y="120"/>
                    </a:lnTo>
                    <a:lnTo>
                      <a:pt x="108" y="102"/>
                    </a:lnTo>
                    <a:lnTo>
                      <a:pt x="132" y="186"/>
                    </a:lnTo>
                    <a:lnTo>
                      <a:pt x="126" y="270"/>
                    </a:lnTo>
                    <a:lnTo>
                      <a:pt x="174" y="300"/>
                    </a:lnTo>
                    <a:lnTo>
                      <a:pt x="210" y="228"/>
                    </a:lnTo>
                    <a:lnTo>
                      <a:pt x="192" y="120"/>
                    </a:lnTo>
                    <a:lnTo>
                      <a:pt x="144" y="42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Freeform 30"/>
              <p:cNvSpPr>
                <a:spLocks/>
              </p:cNvSpPr>
              <p:nvPr/>
            </p:nvSpPr>
            <p:spPr bwMode="auto">
              <a:xfrm>
                <a:off x="3130959" y="5949742"/>
                <a:ext cx="32380" cy="45706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96"/>
                  </a:cxn>
                  <a:cxn ang="0">
                    <a:pos x="36" y="144"/>
                  </a:cxn>
                  <a:cxn ang="0">
                    <a:pos x="102" y="114"/>
                  </a:cxn>
                  <a:cxn ang="0">
                    <a:pos x="48" y="0"/>
                  </a:cxn>
                </a:cxnLst>
                <a:rect l="0" t="0" r="r" b="b"/>
                <a:pathLst>
                  <a:path w="102" h="144">
                    <a:moveTo>
                      <a:pt x="48" y="0"/>
                    </a:moveTo>
                    <a:lnTo>
                      <a:pt x="0" y="96"/>
                    </a:lnTo>
                    <a:lnTo>
                      <a:pt x="36" y="144"/>
                    </a:lnTo>
                    <a:lnTo>
                      <a:pt x="102" y="11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7" name="Freeform 31"/>
              <p:cNvSpPr>
                <a:spLocks/>
              </p:cNvSpPr>
              <p:nvPr/>
            </p:nvSpPr>
            <p:spPr bwMode="auto">
              <a:xfrm>
                <a:off x="3030009" y="6243022"/>
                <a:ext cx="59047" cy="60941"/>
              </a:xfrm>
              <a:custGeom>
                <a:avLst/>
                <a:gdLst/>
                <a:ahLst/>
                <a:cxnLst>
                  <a:cxn ang="0">
                    <a:pos x="36" y="84"/>
                  </a:cxn>
                  <a:cxn ang="0">
                    <a:pos x="0" y="138"/>
                  </a:cxn>
                  <a:cxn ang="0">
                    <a:pos x="30" y="192"/>
                  </a:cxn>
                  <a:cxn ang="0">
                    <a:pos x="90" y="126"/>
                  </a:cxn>
                  <a:cxn ang="0">
                    <a:pos x="186" y="42"/>
                  </a:cxn>
                  <a:cxn ang="0">
                    <a:pos x="126" y="0"/>
                  </a:cxn>
                  <a:cxn ang="0">
                    <a:pos x="78" y="48"/>
                  </a:cxn>
                  <a:cxn ang="0">
                    <a:pos x="36" y="84"/>
                  </a:cxn>
                </a:cxnLst>
                <a:rect l="0" t="0" r="r" b="b"/>
                <a:pathLst>
                  <a:path w="186" h="192">
                    <a:moveTo>
                      <a:pt x="36" y="84"/>
                    </a:moveTo>
                    <a:lnTo>
                      <a:pt x="0" y="138"/>
                    </a:lnTo>
                    <a:lnTo>
                      <a:pt x="30" y="192"/>
                    </a:lnTo>
                    <a:lnTo>
                      <a:pt x="90" y="126"/>
                    </a:lnTo>
                    <a:lnTo>
                      <a:pt x="186" y="42"/>
                    </a:lnTo>
                    <a:lnTo>
                      <a:pt x="126" y="0"/>
                    </a:lnTo>
                    <a:lnTo>
                      <a:pt x="78" y="48"/>
                    </a:lnTo>
                    <a:lnTo>
                      <a:pt x="36" y="84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7" name="肘形连接符 141"/>
            <p:cNvCxnSpPr>
              <a:stCxn id="28" idx="1"/>
              <a:endCxn id="9" idx="4"/>
            </p:cNvCxnSpPr>
            <p:nvPr/>
          </p:nvCxnSpPr>
          <p:spPr>
            <a:xfrm rot="10800000">
              <a:off x="2874774" y="4531411"/>
              <a:ext cx="625659" cy="294055"/>
            </a:xfrm>
            <a:prstGeom prst="bentConnector2">
              <a:avLst/>
            </a:prstGeom>
            <a:noFill/>
            <a:ln w="9525">
              <a:solidFill>
                <a:schemeClr val="accent2"/>
              </a:solidFill>
              <a:prstDash val="sysDash"/>
              <a:miter lim="800000"/>
              <a:headEnd/>
              <a:tailEnd/>
            </a:ln>
          </p:spPr>
        </p:cxnSp>
        <p:grpSp>
          <p:nvGrpSpPr>
            <p:cNvPr id="5" name="组合 441"/>
            <p:cNvGrpSpPr/>
            <p:nvPr/>
          </p:nvGrpSpPr>
          <p:grpSpPr>
            <a:xfrm>
              <a:off x="3500432" y="4041189"/>
              <a:ext cx="2043149" cy="1378636"/>
              <a:chOff x="59332" y="4902361"/>
              <a:chExt cx="2043149" cy="1378636"/>
            </a:xfrm>
          </p:grpSpPr>
          <p:sp>
            <p:nvSpPr>
              <p:cNvPr id="28" name="圆角矩形 244"/>
              <p:cNvSpPr>
                <a:spLocks noChangeAspect="1"/>
              </p:cNvSpPr>
              <p:nvPr/>
            </p:nvSpPr>
            <p:spPr>
              <a:xfrm>
                <a:off x="59332" y="5092277"/>
                <a:ext cx="1944009" cy="1188720"/>
              </a:xfrm>
              <a:prstGeom prst="roundRect">
                <a:avLst>
                  <a:gd name="adj" fmla="val 11361"/>
                </a:avLst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prstDash val="sysDash"/>
                <a:miter lim="800000"/>
                <a:headEnd/>
                <a:tailEnd/>
              </a:ln>
            </p:spPr>
            <p:txBody>
              <a:bodyPr wrap="none" lIns="91405" tIns="45703" rIns="91405" bIns="45703" anchor="ctr"/>
              <a:lstStyle/>
              <a:p>
                <a:pPr defTabSz="913706">
                  <a:defRPr/>
                </a:pPr>
                <a:r>
                  <a:rPr lang="en-US" altLang="zh-CN" kern="0" dirty="0">
                    <a:solidFill>
                      <a:sysClr val="windowText" lastClr="000000"/>
                    </a:solidFill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          </a:t>
                </a:r>
                <a:endParaRPr lang="zh-CN" altLang="en-US" kern="0" dirty="0">
                  <a:solidFill>
                    <a:sysClr val="windowText" lastClr="000000"/>
                  </a:solidFill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  <p:sp>
            <p:nvSpPr>
              <p:cNvPr id="29" name="圆角矩形 45"/>
              <p:cNvSpPr/>
              <p:nvPr/>
            </p:nvSpPr>
            <p:spPr>
              <a:xfrm>
                <a:off x="323150" y="4902361"/>
                <a:ext cx="1582020" cy="42278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 lIns="0" tIns="45703" rIns="0" bIns="45703" anchor="ctr" anchorCtr="1"/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00" b="1" kern="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မြန</a:t>
                </a:r>
                <a:r>
                  <a:rPr lang="en-US" altLang="zh-CN" sz="1400" b="1" kern="0" dirty="0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္ျ</a:t>
                </a:r>
                <a:r>
                  <a:rPr lang="en-US" altLang="zh-CN" sz="1400" b="1" kern="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ပည္နယ</a:t>
                </a:r>
                <a:r>
                  <a:rPr lang="en-US" altLang="zh-CN" sz="1400" b="1" kern="0" dirty="0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္</a:t>
                </a:r>
                <a:endParaRPr lang="en-US" altLang="zh-CN" sz="1400" b="1" kern="0" dirty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  <p:sp>
            <p:nvSpPr>
              <p:cNvPr id="30" name="Text Box 16"/>
              <p:cNvSpPr txBox="1">
                <a:spLocks noChangeArrowheads="1"/>
              </p:cNvSpPr>
              <p:nvPr/>
            </p:nvSpPr>
            <p:spPr bwMode="auto">
              <a:xfrm>
                <a:off x="124088" y="5430009"/>
                <a:ext cx="1978393" cy="47243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ေမာ္လၿမိဳင</a:t>
                </a:r>
                <a:r>
                  <a:rPr lang="en-US" altLang="zh-CN" sz="1100" dirty="0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္</a:t>
                </a:r>
              </a:p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သထံု</a:t>
                </a:r>
                <a:endParaRPr lang="en-US" altLang="zh-CN" sz="1100" dirty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</p:grpSp>
        <p:sp>
          <p:nvSpPr>
            <p:cNvPr id="9" name="Oval 25"/>
            <p:cNvSpPr>
              <a:spLocks noChangeArrowheads="1"/>
            </p:cNvSpPr>
            <p:nvPr/>
          </p:nvSpPr>
          <p:spPr bwMode="gray">
            <a:xfrm>
              <a:off x="2820362" y="4422589"/>
              <a:ext cx="108821" cy="1088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cxnSp>
          <p:nvCxnSpPr>
            <p:cNvPr id="10" name="肘形连接符 141"/>
            <p:cNvCxnSpPr>
              <a:stCxn id="25" idx="3"/>
              <a:endCxn id="12" idx="4"/>
            </p:cNvCxnSpPr>
            <p:nvPr/>
          </p:nvCxnSpPr>
          <p:spPr>
            <a:xfrm flipV="1">
              <a:off x="598427" y="4466515"/>
              <a:ext cx="1670530" cy="320577"/>
            </a:xfrm>
            <a:prstGeom prst="bentConnector2">
              <a:avLst/>
            </a:prstGeom>
            <a:noFill/>
            <a:ln w="9525">
              <a:solidFill>
                <a:schemeClr val="accent2"/>
              </a:solidFill>
              <a:prstDash val="sysDash"/>
              <a:miter lim="800000"/>
              <a:headEnd/>
              <a:tailEnd/>
            </a:ln>
          </p:spPr>
        </p:cxnSp>
        <p:grpSp>
          <p:nvGrpSpPr>
            <p:cNvPr id="6" name="组合 441"/>
            <p:cNvGrpSpPr/>
            <p:nvPr/>
          </p:nvGrpSpPr>
          <p:grpSpPr>
            <a:xfrm>
              <a:off x="-1345582" y="4002816"/>
              <a:ext cx="2043149" cy="1378636"/>
              <a:chOff x="-714716" y="4562169"/>
              <a:chExt cx="2043149" cy="1378636"/>
            </a:xfrm>
          </p:grpSpPr>
          <p:sp>
            <p:nvSpPr>
              <p:cNvPr id="25" name="圆角矩形 250"/>
              <p:cNvSpPr>
                <a:spLocks noChangeAspect="1"/>
              </p:cNvSpPr>
              <p:nvPr/>
            </p:nvSpPr>
            <p:spPr>
              <a:xfrm>
                <a:off x="-714716" y="4752085"/>
                <a:ext cx="1944009" cy="1188720"/>
              </a:xfrm>
              <a:prstGeom prst="roundRect">
                <a:avLst>
                  <a:gd name="adj" fmla="val 11361"/>
                </a:avLst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prstDash val="sysDash"/>
                <a:miter lim="800000"/>
                <a:headEnd/>
                <a:tailEnd/>
              </a:ln>
            </p:spPr>
            <p:txBody>
              <a:bodyPr wrap="none" lIns="91405" tIns="45703" rIns="91405" bIns="45703" anchor="ctr"/>
              <a:lstStyle/>
              <a:p>
                <a:pPr defTabSz="913706">
                  <a:defRPr/>
                </a:pPr>
                <a:r>
                  <a:rPr lang="en-US" altLang="zh-CN" kern="0" dirty="0">
                    <a:solidFill>
                      <a:sysClr val="windowText" lastClr="000000"/>
                    </a:solidFill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          </a:t>
                </a:r>
                <a:endParaRPr lang="zh-CN" altLang="en-US" kern="0" dirty="0">
                  <a:solidFill>
                    <a:sysClr val="windowText" lastClr="000000"/>
                  </a:solidFill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  <p:sp>
            <p:nvSpPr>
              <p:cNvPr id="26" name="圆角矩形 45"/>
              <p:cNvSpPr/>
              <p:nvPr/>
            </p:nvSpPr>
            <p:spPr>
              <a:xfrm>
                <a:off x="-450898" y="4562169"/>
                <a:ext cx="1582020" cy="42278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 lIns="0" tIns="45703" rIns="0" bIns="45703" anchor="ctr" anchorCtr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00" b="1" kern="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ဧရာဝတီတိုင္း</a:t>
                </a:r>
                <a:endParaRPr lang="en-US" altLang="zh-CN" sz="1400" b="1" kern="0" dirty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  <p:sp>
            <p:nvSpPr>
              <p:cNvPr id="27" name="Text Box 16"/>
              <p:cNvSpPr txBox="1">
                <a:spLocks noChangeArrowheads="1"/>
              </p:cNvSpPr>
              <p:nvPr/>
            </p:nvSpPr>
            <p:spPr bwMode="auto">
              <a:xfrm>
                <a:off x="-649960" y="5089817"/>
                <a:ext cx="1978393" cy="66543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ဘိုကေလး</a:t>
                </a:r>
                <a:endParaRPr lang="en-US" altLang="zh-CN" sz="1100" dirty="0" smtClean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>
                    <a:latin typeface="Zawgyi-One" panose="020B0604030504040204" pitchFamily="34" charset="0"/>
                    <a:cs typeface="Zawgyi-One" panose="020B0604030504040204" pitchFamily="34" charset="0"/>
                  </a:rPr>
                  <a:t>ဟသာၤတ</a:t>
                </a:r>
                <a:endParaRPr lang="en-US" altLang="zh-CN" sz="1100" dirty="0" smtClean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ပုသိမ</a:t>
                </a:r>
                <a:r>
                  <a:rPr lang="en-US" altLang="zh-CN" sz="1100" dirty="0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္</a:t>
                </a:r>
                <a:endParaRPr lang="en-US" altLang="zh-CN" sz="1100" dirty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</p:grpSp>
        <p:sp>
          <p:nvSpPr>
            <p:cNvPr id="12" name="Oval 25"/>
            <p:cNvSpPr>
              <a:spLocks noChangeArrowheads="1"/>
            </p:cNvSpPr>
            <p:nvPr/>
          </p:nvSpPr>
          <p:spPr bwMode="gray">
            <a:xfrm>
              <a:off x="2214546" y="4357694"/>
              <a:ext cx="108821" cy="1088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cxnSp>
          <p:nvCxnSpPr>
            <p:cNvPr id="13" name="肘形连接符 141"/>
            <p:cNvCxnSpPr>
              <a:stCxn id="22" idx="3"/>
              <a:endCxn id="15" idx="0"/>
            </p:cNvCxnSpPr>
            <p:nvPr/>
          </p:nvCxnSpPr>
          <p:spPr>
            <a:xfrm>
              <a:off x="1822563" y="1773852"/>
              <a:ext cx="589270" cy="1297958"/>
            </a:xfrm>
            <a:prstGeom prst="bentConnector2">
              <a:avLst/>
            </a:prstGeom>
            <a:noFill/>
            <a:ln w="9525">
              <a:solidFill>
                <a:schemeClr val="accent2"/>
              </a:solidFill>
              <a:prstDash val="sysDash"/>
              <a:miter lim="800000"/>
              <a:headEnd/>
              <a:tailEnd/>
            </a:ln>
          </p:spPr>
        </p:cxnSp>
        <p:grpSp>
          <p:nvGrpSpPr>
            <p:cNvPr id="8" name="组合 441"/>
            <p:cNvGrpSpPr/>
            <p:nvPr/>
          </p:nvGrpSpPr>
          <p:grpSpPr>
            <a:xfrm>
              <a:off x="-121446" y="989576"/>
              <a:ext cx="2043149" cy="1386088"/>
              <a:chOff x="590351" y="4274863"/>
              <a:chExt cx="2043149" cy="1386088"/>
            </a:xfrm>
          </p:grpSpPr>
          <p:sp>
            <p:nvSpPr>
              <p:cNvPr id="22" name="圆角矩形 257"/>
              <p:cNvSpPr>
                <a:spLocks noChangeAspect="1"/>
              </p:cNvSpPr>
              <p:nvPr/>
            </p:nvSpPr>
            <p:spPr>
              <a:xfrm>
                <a:off x="590351" y="4464779"/>
                <a:ext cx="1944009" cy="1188720"/>
              </a:xfrm>
              <a:prstGeom prst="roundRect">
                <a:avLst>
                  <a:gd name="adj" fmla="val 11361"/>
                </a:avLst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prstDash val="sysDash"/>
                <a:miter lim="800000"/>
                <a:headEnd/>
                <a:tailEnd/>
              </a:ln>
            </p:spPr>
            <p:txBody>
              <a:bodyPr wrap="none" lIns="91405" tIns="45703" rIns="91405" bIns="45703" anchor="ctr"/>
              <a:lstStyle/>
              <a:p>
                <a:pPr defTabSz="913706">
                  <a:defRPr/>
                </a:pPr>
                <a:r>
                  <a:rPr lang="en-US" altLang="zh-CN" kern="0" dirty="0">
                    <a:solidFill>
                      <a:sysClr val="windowText" lastClr="000000"/>
                    </a:solidFill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          </a:t>
                </a:r>
                <a:endParaRPr lang="zh-CN" altLang="en-US" kern="0" dirty="0">
                  <a:solidFill>
                    <a:sysClr val="windowText" lastClr="000000"/>
                  </a:solidFill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  <p:sp>
            <p:nvSpPr>
              <p:cNvPr id="23" name="圆角矩形 45"/>
              <p:cNvSpPr/>
              <p:nvPr/>
            </p:nvSpPr>
            <p:spPr>
              <a:xfrm>
                <a:off x="854169" y="4274863"/>
                <a:ext cx="1582020" cy="42278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 lIns="0" tIns="45703" rIns="0" bIns="45703" anchor="ctr" anchorCtr="1"/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00" b="1" kern="0" dirty="0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မႏၱ</a:t>
                </a:r>
                <a:r>
                  <a:rPr lang="en-US" altLang="zh-CN" sz="1400" b="1" kern="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ေလးတိုင္း</a:t>
                </a:r>
                <a:endParaRPr lang="en-US" altLang="zh-CN" sz="1400" b="1" kern="0" dirty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  <p:sp>
            <p:nvSpPr>
              <p:cNvPr id="24" name="Text Box 16"/>
              <p:cNvSpPr txBox="1">
                <a:spLocks noChangeArrowheads="1"/>
              </p:cNvSpPr>
              <p:nvPr/>
            </p:nvSpPr>
            <p:spPr bwMode="auto">
              <a:xfrm>
                <a:off x="655107" y="4802511"/>
                <a:ext cx="1978393" cy="85844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ေက်ာက္ပန္းေတာင္း</a:t>
                </a:r>
                <a:endParaRPr lang="en-US" altLang="zh-CN" sz="1100" dirty="0" smtClean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ပ်ဥ္းမနား</a:t>
                </a:r>
                <a:endParaRPr lang="en-US" altLang="zh-CN" sz="1100" dirty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ေက်ာက္ဆည</a:t>
                </a:r>
                <a:r>
                  <a:rPr lang="en-US" altLang="zh-CN" sz="1100" dirty="0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္</a:t>
                </a:r>
              </a:p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ျ</a:t>
                </a: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မင္းၿခံ</a:t>
                </a:r>
                <a:endParaRPr lang="en-US" altLang="zh-CN" sz="1100" dirty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</p:grpSp>
        <p:sp>
          <p:nvSpPr>
            <p:cNvPr id="15" name="Oval 25"/>
            <p:cNvSpPr>
              <a:spLocks noChangeArrowheads="1"/>
            </p:cNvSpPr>
            <p:nvPr/>
          </p:nvSpPr>
          <p:spPr bwMode="gray">
            <a:xfrm>
              <a:off x="2357422" y="3071810"/>
              <a:ext cx="108821" cy="1088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cxnSp>
          <p:nvCxnSpPr>
            <p:cNvPr id="16" name="肘形连接符 141"/>
            <p:cNvCxnSpPr>
              <a:stCxn id="19" idx="1"/>
              <a:endCxn id="18" idx="0"/>
            </p:cNvCxnSpPr>
            <p:nvPr/>
          </p:nvCxnSpPr>
          <p:spPr>
            <a:xfrm rot="10800000" flipV="1">
              <a:off x="3054776" y="1783132"/>
              <a:ext cx="445657" cy="1145801"/>
            </a:xfrm>
            <a:prstGeom prst="bentConnector2">
              <a:avLst/>
            </a:prstGeom>
            <a:noFill/>
            <a:ln w="9525">
              <a:solidFill>
                <a:schemeClr val="accent2"/>
              </a:solidFill>
              <a:prstDash val="sysDash"/>
              <a:miter lim="800000"/>
              <a:headEnd/>
              <a:tailEnd/>
            </a:ln>
          </p:spPr>
        </p:cxnSp>
        <p:grpSp>
          <p:nvGrpSpPr>
            <p:cNvPr id="11" name="组合 441"/>
            <p:cNvGrpSpPr/>
            <p:nvPr/>
          </p:nvGrpSpPr>
          <p:grpSpPr>
            <a:xfrm>
              <a:off x="3500432" y="998857"/>
              <a:ext cx="2043149" cy="1378636"/>
              <a:chOff x="-83544" y="4058540"/>
              <a:chExt cx="2043149" cy="1378636"/>
            </a:xfrm>
          </p:grpSpPr>
          <p:sp>
            <p:nvSpPr>
              <p:cNvPr id="19" name="圆角矩形 263"/>
              <p:cNvSpPr>
                <a:spLocks noChangeAspect="1"/>
              </p:cNvSpPr>
              <p:nvPr/>
            </p:nvSpPr>
            <p:spPr>
              <a:xfrm>
                <a:off x="-83544" y="4248456"/>
                <a:ext cx="1944009" cy="1188720"/>
              </a:xfrm>
              <a:prstGeom prst="roundRect">
                <a:avLst>
                  <a:gd name="adj" fmla="val 11361"/>
                </a:avLst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prstDash val="sysDash"/>
                <a:miter lim="800000"/>
                <a:headEnd/>
                <a:tailEnd/>
              </a:ln>
            </p:spPr>
            <p:txBody>
              <a:bodyPr wrap="none" lIns="91405" tIns="45703" rIns="91405" bIns="45703" anchor="ctr"/>
              <a:lstStyle/>
              <a:p>
                <a:pPr defTabSz="913706">
                  <a:defRPr/>
                </a:pPr>
                <a:r>
                  <a:rPr lang="en-US" altLang="zh-CN" kern="0" dirty="0">
                    <a:solidFill>
                      <a:sysClr val="windowText" lastClr="000000"/>
                    </a:solidFill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          </a:t>
                </a:r>
                <a:endParaRPr lang="zh-CN" altLang="en-US" kern="0" dirty="0">
                  <a:solidFill>
                    <a:sysClr val="windowText" lastClr="000000"/>
                  </a:solidFill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  <p:sp>
            <p:nvSpPr>
              <p:cNvPr id="20" name="圆角矩形 45"/>
              <p:cNvSpPr/>
              <p:nvPr/>
            </p:nvSpPr>
            <p:spPr>
              <a:xfrm>
                <a:off x="180274" y="4058540"/>
                <a:ext cx="1582020" cy="42278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 lIns="0" tIns="45703" rIns="0" bIns="45703" anchor="ctr" anchorCtr="1"/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00" b="1" kern="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ရွမ္းျပည္နယ</a:t>
                </a:r>
                <a:r>
                  <a:rPr lang="en-US" altLang="zh-CN" sz="1400" b="1" kern="0" dirty="0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္</a:t>
                </a:r>
                <a:endParaRPr lang="en-US" altLang="zh-CN" sz="1400" b="1" kern="0" dirty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  <p:sp>
            <p:nvSpPr>
              <p:cNvPr id="21" name="Text Box 16"/>
              <p:cNvSpPr txBox="1">
                <a:spLocks noChangeArrowheads="1"/>
              </p:cNvSpPr>
              <p:nvPr/>
            </p:nvSpPr>
            <p:spPr bwMode="auto">
              <a:xfrm>
                <a:off x="-18788" y="4586188"/>
                <a:ext cx="1978393" cy="47243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ေအာင္ပန္း</a:t>
                </a:r>
                <a:endParaRPr lang="en-US" altLang="zh-CN" sz="1100" dirty="0" smtClean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  <a:p>
                <a:pPr marL="117475" indent="-117475">
                  <a:lnSpc>
                    <a:spcPct val="114000"/>
                  </a:lnSpc>
                  <a:buClr>
                    <a:schemeClr val="bg1">
                      <a:lumMod val="50000"/>
                    </a:schemeClr>
                  </a:buClr>
                  <a:buSzPct val="50000"/>
                  <a:buFont typeface="Wingdings" pitchFamily="2" charset="2"/>
                  <a:buChar char="l"/>
                </a:pP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ေတာင</a:t>
                </a:r>
                <a:r>
                  <a:rPr lang="en-US" altLang="zh-CN" sz="1100" dirty="0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္ႀ</a:t>
                </a:r>
                <a:r>
                  <a:rPr lang="en-US" altLang="zh-CN" sz="1100" dirty="0" err="1" smtClean="0">
                    <a:latin typeface="Zawgyi-One" panose="020B0604030504040204" pitchFamily="34" charset="0"/>
                    <a:cs typeface="Zawgyi-One" panose="020B0604030504040204" pitchFamily="34" charset="0"/>
                  </a:rPr>
                  <a:t>ကီး</a:t>
                </a:r>
                <a:endParaRPr lang="en-US" altLang="zh-CN" sz="1100" dirty="0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</p:grpSp>
        <p:sp>
          <p:nvSpPr>
            <p:cNvPr id="18" name="Oval 25"/>
            <p:cNvSpPr>
              <a:spLocks noChangeArrowheads="1"/>
            </p:cNvSpPr>
            <p:nvPr/>
          </p:nvSpPr>
          <p:spPr bwMode="gray">
            <a:xfrm>
              <a:off x="3000364" y="2928934"/>
              <a:ext cx="108821" cy="108821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cxnSp>
        <p:nvCxnSpPr>
          <p:cNvPr id="58" name="肘形连接符 141"/>
          <p:cNvCxnSpPr>
            <a:stCxn id="59" idx="1"/>
            <a:endCxn id="62" idx="0"/>
          </p:cNvCxnSpPr>
          <p:nvPr/>
        </p:nvCxnSpPr>
        <p:spPr>
          <a:xfrm rot="10800000" flipV="1">
            <a:off x="4627693" y="3540931"/>
            <a:ext cx="1596679" cy="1008706"/>
          </a:xfrm>
          <a:prstGeom prst="bentConnector2">
            <a:avLst/>
          </a:prstGeom>
          <a:noFill/>
          <a:ln w="9525">
            <a:solidFill>
              <a:schemeClr val="accent2"/>
            </a:solidFill>
            <a:prstDash val="sysDash"/>
            <a:miter lim="800000"/>
            <a:headEnd/>
            <a:tailEnd/>
          </a:ln>
        </p:spPr>
      </p:cxnSp>
      <p:sp>
        <p:nvSpPr>
          <p:cNvPr id="59" name="圆角矩形 263"/>
          <p:cNvSpPr>
            <a:spLocks noChangeAspect="1"/>
          </p:cNvSpPr>
          <p:nvPr/>
        </p:nvSpPr>
        <p:spPr>
          <a:xfrm>
            <a:off x="6224371" y="2946571"/>
            <a:ext cx="1944009" cy="1188720"/>
          </a:xfrm>
          <a:prstGeom prst="roundRect">
            <a:avLst>
              <a:gd name="adj" fmla="val 11361"/>
            </a:avLst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none" lIns="91405" tIns="45703" rIns="91405" bIns="45703" anchor="ctr"/>
          <a:lstStyle/>
          <a:p>
            <a:pPr defTabSz="913706">
              <a:defRPr/>
            </a:pPr>
            <a:r>
              <a:rPr lang="en-US" altLang="zh-CN" kern="0" dirty="0">
                <a:solidFill>
                  <a:sysClr val="windowText" lastClr="000000"/>
                </a:solidFill>
                <a:latin typeface="Calibri" pitchFamily="34" charset="0"/>
                <a:ea typeface="微软雅黑" pitchFamily="34" charset="-122"/>
                <a:cs typeface="Calibri" pitchFamily="34" charset="0"/>
              </a:rPr>
              <a:t>          </a:t>
            </a:r>
            <a:endParaRPr lang="zh-CN" altLang="en-US" kern="0" dirty="0">
              <a:solidFill>
                <a:sysClr val="windowText" lastClr="000000"/>
              </a:solidFill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60" name="圆角矩形 45"/>
          <p:cNvSpPr/>
          <p:nvPr/>
        </p:nvSpPr>
        <p:spPr>
          <a:xfrm>
            <a:off x="6488189" y="2756655"/>
            <a:ext cx="1582020" cy="42278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lIns="0" tIns="45703" rIns="0" bIns="45703" anchor="ctr" anchorCtr="1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ကရင</a:t>
            </a:r>
            <a:r>
              <a:rPr lang="en-US" altLang="zh-CN" sz="1400" b="1" kern="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sz="1400" b="1" kern="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altLang="zh-CN" sz="1400" b="1" kern="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altLang="zh-CN" sz="1400" b="1" kern="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61" name="Text Box 16"/>
          <p:cNvSpPr txBox="1">
            <a:spLocks noChangeArrowheads="1"/>
          </p:cNvSpPr>
          <p:nvPr/>
        </p:nvSpPr>
        <p:spPr bwMode="auto">
          <a:xfrm>
            <a:off x="6289127" y="3284303"/>
            <a:ext cx="1978393" cy="2964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lnSpc>
                <a:spcPct val="114000"/>
              </a:lnSpc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l"/>
            </a:pPr>
            <a:r>
              <a:rPr lang="en-US" altLang="zh-CN" sz="1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ဘားအံ</a:t>
            </a:r>
            <a:endParaRPr lang="en-US" altLang="zh-CN" sz="12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62" name="Oval 25"/>
          <p:cNvSpPr>
            <a:spLocks noChangeArrowheads="1"/>
          </p:cNvSpPr>
          <p:nvPr/>
        </p:nvSpPr>
        <p:spPr bwMode="gray">
          <a:xfrm>
            <a:off x="4573281" y="4549637"/>
            <a:ext cx="108821" cy="108821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63" name="肘形连接符 141"/>
          <p:cNvCxnSpPr>
            <a:stCxn id="64" idx="3"/>
            <a:endCxn id="67" idx="4"/>
          </p:cNvCxnSpPr>
          <p:nvPr/>
        </p:nvCxnSpPr>
        <p:spPr>
          <a:xfrm>
            <a:off x="2096596" y="3565204"/>
            <a:ext cx="1702331" cy="154057"/>
          </a:xfrm>
          <a:prstGeom prst="bentConnector4">
            <a:avLst>
              <a:gd name="adj1" fmla="val 48402"/>
              <a:gd name="adj2" fmla="val 248387"/>
            </a:avLst>
          </a:prstGeom>
          <a:noFill/>
          <a:ln w="9525">
            <a:solidFill>
              <a:schemeClr val="accent2"/>
            </a:solidFill>
            <a:prstDash val="sysDash"/>
            <a:miter lim="800000"/>
            <a:headEnd/>
            <a:tailEnd/>
          </a:ln>
        </p:spPr>
      </p:cxnSp>
      <p:sp>
        <p:nvSpPr>
          <p:cNvPr id="64" name="圆角矩形 250"/>
          <p:cNvSpPr>
            <a:spLocks noChangeAspect="1"/>
          </p:cNvSpPr>
          <p:nvPr/>
        </p:nvSpPr>
        <p:spPr>
          <a:xfrm>
            <a:off x="152587" y="2970844"/>
            <a:ext cx="1944009" cy="1188720"/>
          </a:xfrm>
          <a:prstGeom prst="roundRect">
            <a:avLst>
              <a:gd name="adj" fmla="val 11361"/>
            </a:avLst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none" lIns="91405" tIns="45703" rIns="91405" bIns="45703" anchor="ctr"/>
          <a:lstStyle/>
          <a:p>
            <a:pPr defTabSz="913706">
              <a:defRPr/>
            </a:pPr>
            <a:r>
              <a:rPr lang="en-US" altLang="zh-CN" kern="0" dirty="0">
                <a:solidFill>
                  <a:sysClr val="windowText" lastClr="000000"/>
                </a:solidFill>
                <a:latin typeface="Calibri" pitchFamily="34" charset="0"/>
                <a:ea typeface="微软雅黑" pitchFamily="34" charset="-122"/>
                <a:cs typeface="Calibri" pitchFamily="34" charset="0"/>
              </a:rPr>
              <a:t>          </a:t>
            </a:r>
            <a:endParaRPr lang="zh-CN" altLang="en-US" kern="0" dirty="0">
              <a:solidFill>
                <a:sysClr val="windowText" lastClr="000000"/>
              </a:solidFill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65" name="圆角矩形 45"/>
          <p:cNvSpPr/>
          <p:nvPr/>
        </p:nvSpPr>
        <p:spPr>
          <a:xfrm>
            <a:off x="416405" y="2780928"/>
            <a:ext cx="1582020" cy="42278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lIns="0" tIns="45703" rIns="0" bIns="45703"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မေကြးတိုင္း</a:t>
            </a:r>
            <a:endParaRPr lang="en-US" altLang="zh-CN" sz="1400" b="1" kern="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66" name="Text Box 16"/>
          <p:cNvSpPr txBox="1">
            <a:spLocks noChangeArrowheads="1"/>
          </p:cNvSpPr>
          <p:nvPr/>
        </p:nvSpPr>
        <p:spPr bwMode="auto">
          <a:xfrm>
            <a:off x="217343" y="3308576"/>
            <a:ext cx="1978393" cy="8584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lnSpc>
                <a:spcPct val="114000"/>
              </a:lnSpc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l"/>
            </a:pPr>
            <a:r>
              <a:rPr lang="en-US" altLang="zh-CN" sz="11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မေကြး</a:t>
            </a:r>
            <a:endParaRPr lang="en-US" altLang="zh-CN" sz="11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117475" indent="-117475">
              <a:lnSpc>
                <a:spcPct val="114000"/>
              </a:lnSpc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l"/>
            </a:pPr>
            <a:r>
              <a:rPr lang="en-US" altLang="zh-CN" sz="11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မင္းဘူး</a:t>
            </a:r>
            <a:endParaRPr lang="en-US" altLang="zh-CN" sz="11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117475" indent="-117475">
              <a:lnSpc>
                <a:spcPct val="114000"/>
              </a:lnSpc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l"/>
            </a:pPr>
            <a:r>
              <a:rPr lang="en-US" altLang="zh-CN" sz="11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ေတာင္တြင္းႀကီး</a:t>
            </a:r>
            <a:endParaRPr lang="en-US" altLang="zh-CN" sz="11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117475" indent="-117475">
              <a:lnSpc>
                <a:spcPct val="114000"/>
              </a:lnSpc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l"/>
            </a:pPr>
            <a:r>
              <a:rPr lang="en-US" altLang="zh-CN" sz="11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ပခုက</a:t>
            </a:r>
            <a:r>
              <a:rPr lang="en-US" altLang="zh-CN" sz="11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ၠဴ</a:t>
            </a:r>
            <a:endParaRPr lang="en-US" altLang="zh-CN" sz="11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67" name="Oval 25"/>
          <p:cNvSpPr>
            <a:spLocks noChangeArrowheads="1"/>
          </p:cNvSpPr>
          <p:nvPr/>
        </p:nvSpPr>
        <p:spPr bwMode="gray">
          <a:xfrm>
            <a:off x="3744516" y="3610440"/>
            <a:ext cx="108821" cy="108821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68" name="肘形连接符 141"/>
          <p:cNvCxnSpPr>
            <a:stCxn id="69" idx="3"/>
            <a:endCxn id="72" idx="4"/>
          </p:cNvCxnSpPr>
          <p:nvPr/>
        </p:nvCxnSpPr>
        <p:spPr>
          <a:xfrm flipV="1">
            <a:off x="4067737" y="4346427"/>
            <a:ext cx="124639" cy="1739057"/>
          </a:xfrm>
          <a:prstGeom prst="bentConnector2">
            <a:avLst/>
          </a:prstGeom>
          <a:noFill/>
          <a:ln w="9525">
            <a:solidFill>
              <a:schemeClr val="accent2"/>
            </a:solidFill>
            <a:prstDash val="sysDash"/>
            <a:miter lim="800000"/>
            <a:headEnd/>
            <a:tailEnd/>
          </a:ln>
        </p:spPr>
      </p:cxnSp>
      <p:sp>
        <p:nvSpPr>
          <p:cNvPr id="69" name="圆角矩形 250"/>
          <p:cNvSpPr>
            <a:spLocks noChangeAspect="1"/>
          </p:cNvSpPr>
          <p:nvPr/>
        </p:nvSpPr>
        <p:spPr>
          <a:xfrm>
            <a:off x="2123728" y="5491124"/>
            <a:ext cx="1944009" cy="1188720"/>
          </a:xfrm>
          <a:prstGeom prst="roundRect">
            <a:avLst>
              <a:gd name="adj" fmla="val 11361"/>
            </a:avLst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none" lIns="91405" tIns="45703" rIns="91405" bIns="45703" anchor="ctr"/>
          <a:lstStyle/>
          <a:p>
            <a:pPr defTabSz="913706">
              <a:defRPr/>
            </a:pPr>
            <a:r>
              <a:rPr lang="en-US" altLang="zh-CN" kern="0" dirty="0">
                <a:solidFill>
                  <a:sysClr val="windowText" lastClr="000000"/>
                </a:solidFill>
                <a:latin typeface="Calibri" pitchFamily="34" charset="0"/>
                <a:ea typeface="微软雅黑" pitchFamily="34" charset="-122"/>
                <a:cs typeface="Calibri" pitchFamily="34" charset="0"/>
              </a:rPr>
              <a:t>          </a:t>
            </a:r>
            <a:endParaRPr lang="zh-CN" altLang="en-US" kern="0" dirty="0">
              <a:solidFill>
                <a:sysClr val="windowText" lastClr="000000"/>
              </a:solidFill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70" name="圆角矩形 45"/>
          <p:cNvSpPr/>
          <p:nvPr/>
        </p:nvSpPr>
        <p:spPr>
          <a:xfrm>
            <a:off x="2387546" y="5301208"/>
            <a:ext cx="1582020" cy="42278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lIns="0" tIns="45703" rIns="0" bIns="45703"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ပဲခူးတိုင္း</a:t>
            </a:r>
            <a:endParaRPr lang="en-US" altLang="zh-CN" sz="1400" b="1" kern="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71" name="Text Box 16"/>
          <p:cNvSpPr txBox="1">
            <a:spLocks noChangeArrowheads="1"/>
          </p:cNvSpPr>
          <p:nvPr/>
        </p:nvSpPr>
        <p:spPr bwMode="auto">
          <a:xfrm>
            <a:off x="2188484" y="5828856"/>
            <a:ext cx="1978393" cy="47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lnSpc>
                <a:spcPct val="114000"/>
              </a:lnSpc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l"/>
            </a:pPr>
            <a:r>
              <a:rPr lang="en-US" altLang="zh-CN" sz="11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ေတာင္ငူ</a:t>
            </a:r>
            <a:endParaRPr lang="en-US" altLang="zh-CN" sz="11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117475" indent="-117475">
              <a:lnSpc>
                <a:spcPct val="114000"/>
              </a:lnSpc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l"/>
            </a:pPr>
            <a:r>
              <a:rPr lang="en-US" altLang="zh-CN" sz="11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ေညာင္ေလးပင</a:t>
            </a:r>
            <a:r>
              <a:rPr lang="en-US" altLang="zh-CN" sz="11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altLang="zh-CN" sz="11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72" name="Oval 25"/>
          <p:cNvSpPr>
            <a:spLocks noChangeArrowheads="1"/>
          </p:cNvSpPr>
          <p:nvPr/>
        </p:nvSpPr>
        <p:spPr bwMode="gray">
          <a:xfrm>
            <a:off x="4137965" y="4237606"/>
            <a:ext cx="108821" cy="108821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3992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Zawgyi-One" pitchFamily="34" charset="0"/>
                <a:cs typeface="Zawgyi-One" pitchFamily="34" charset="0"/>
              </a:rPr>
              <a:t>Plastic Shopping Bags </a:t>
            </a:r>
            <a:r>
              <a:rPr lang="en-US" sz="2400" dirty="0" err="1" smtClean="0">
                <a:latin typeface="Zawgyi-One" pitchFamily="34" charset="0"/>
                <a:cs typeface="Zawgyi-One" pitchFamily="34" charset="0"/>
              </a:rPr>
              <a:t>မ်ား</a:t>
            </a:r>
            <a:r>
              <a:rPr lang="en-US" sz="2400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sz="2400" dirty="0" err="1" smtClean="0">
                <a:latin typeface="Zawgyi-One" pitchFamily="34" charset="0"/>
                <a:cs typeface="Zawgyi-One" pitchFamily="34" charset="0"/>
              </a:rPr>
              <a:t>ဂ်ပန</a:t>
            </a:r>
            <a:r>
              <a:rPr lang="en-US" sz="2400" dirty="0" smtClean="0">
                <a:latin typeface="Zawgyi-One" pitchFamily="34" charset="0"/>
                <a:cs typeface="Zawgyi-One" pitchFamily="34" charset="0"/>
              </a:rPr>
              <a:t>္ႏ</a:t>
            </a:r>
            <a:r>
              <a:rPr lang="en-US" sz="2400" dirty="0" err="1" smtClean="0">
                <a:latin typeface="Zawgyi-One" pitchFamily="34" charset="0"/>
                <a:cs typeface="Zawgyi-One" pitchFamily="34" charset="0"/>
              </a:rPr>
              <a:t>ိုင္ငံသို</a:t>
            </a:r>
            <a:r>
              <a:rPr lang="en-US" sz="2400" dirty="0" smtClean="0">
                <a:latin typeface="Zawgyi-One" pitchFamily="34" charset="0"/>
                <a:cs typeface="Zawgyi-One" pitchFamily="34" charset="0"/>
              </a:rPr>
              <a:t> ့</a:t>
            </a:r>
            <a:r>
              <a:rPr lang="en-US" sz="2400" dirty="0" err="1" smtClean="0">
                <a:latin typeface="Zawgyi-One" pitchFamily="34" charset="0"/>
                <a:cs typeface="Zawgyi-One" pitchFamily="34" charset="0"/>
              </a:rPr>
              <a:t>တင္ပို႔သည</a:t>
            </a:r>
            <a:r>
              <a:rPr lang="en-US" sz="2400" dirty="0" smtClean="0">
                <a:latin typeface="Zawgyi-One" pitchFamily="34" charset="0"/>
                <a:cs typeface="Zawgyi-One" pitchFamily="34" charset="0"/>
              </a:rPr>
              <a:t>့္ </a:t>
            </a:r>
            <a:r>
              <a:rPr lang="en-US" sz="2400" dirty="0" err="1" smtClean="0">
                <a:latin typeface="Zawgyi-One" pitchFamily="34" charset="0"/>
                <a:cs typeface="Zawgyi-One" pitchFamily="34" charset="0"/>
              </a:rPr>
              <a:t>မွတ္တမ္းဓါတ္ပံုမ်ား</a:t>
            </a:r>
            <a:endParaRPr lang="en-US" sz="2400" dirty="0"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1026" name="Picture 2" descr="Z:\DAW THET THET NWE\Office letters\New folder (2)\image-0-02-06-87dba8b3ac8d9b48e93765cdfec9eb6d7e53812f036d6a9219ba45d2317ad9c9-V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3699272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Z:\DAW THET THET NWE\Office letters\New folder (2)\image-0-02-06-4f6797d0ae203ab6b7b85c934b71aad45216a38e55ccb28f350fa2bc3f2e643f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71600"/>
            <a:ext cx="4343400" cy="2590800"/>
          </a:xfrm>
          <a:prstGeom prst="rect">
            <a:avLst/>
          </a:prstGeom>
          <a:noFill/>
        </p:spPr>
      </p:pic>
      <p:pic>
        <p:nvPicPr>
          <p:cNvPr id="1028" name="Picture 4" descr="Z:\DAW THET THET NWE\Office letters\New folder (2)\image-0-02-06-54ad4dfd651dab2bdada2d8ba7d6a53fadb5c5dac05c7aa1a54870c7ce249e03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267200"/>
            <a:ext cx="3657600" cy="2362200"/>
          </a:xfrm>
          <a:prstGeom prst="rect">
            <a:avLst/>
          </a:prstGeom>
          <a:noFill/>
        </p:spPr>
      </p:pic>
      <p:pic>
        <p:nvPicPr>
          <p:cNvPr id="1029" name="Picture 5" descr="Z:\DAW THET THET NWE\Office letters\New folder (2)\image-0-02-06-b5f4ba04a53f3fef853d2afc84d411d69c93cf11e21de92dfd8a3697eb64c63f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114800"/>
            <a:ext cx="43434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25" y="6560492"/>
            <a:ext cx="9137075" cy="292665"/>
          </a:xfrm>
          <a:prstGeom prst="round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517" y="6594783"/>
            <a:ext cx="8860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No.(151), 9</a:t>
            </a:r>
            <a:r>
              <a:rPr lang="en-US" sz="900" b="1" baseline="30000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 Floor, Tower (A), Corner of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Bogyoke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Aung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San Road And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Wardan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Street, (8) Ward,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Lanmadaw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Township, Yangon, Myanmar.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: (95-1) 227757~60</a:t>
            </a:r>
            <a:endParaRPr lang="en-US" sz="900" b="1" dirty="0">
              <a:solidFill>
                <a:srgbClr val="2F491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" y="6598593"/>
            <a:ext cx="526475" cy="211915"/>
          </a:xfrm>
          <a:prstGeom prst="rect">
            <a:avLst/>
          </a:prstGeom>
          <a:solidFill>
            <a:srgbClr val="FFE1FF"/>
          </a:solidFill>
        </p:spPr>
      </p:pic>
      <p:sp>
        <p:nvSpPr>
          <p:cNvPr id="11" name="Rectangle 10"/>
          <p:cNvSpPr/>
          <p:nvPr/>
        </p:nvSpPr>
        <p:spPr>
          <a:xfrm>
            <a:off x="1104513" y="1138535"/>
            <a:ext cx="64924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Myanmar2" pitchFamily="34" charset="0"/>
                <a:cs typeface="Myanmar2" pitchFamily="34" charset="0"/>
              </a:rPr>
              <a:t>Plastic Shopping Bag  </a:t>
            </a:r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ထုတ္လုပ္ပံုအဆင</a:t>
            </a:r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့္</a:t>
            </a:r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ဆင</a:t>
            </a:r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့္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05000"/>
            <a:ext cx="7360054" cy="38541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2427352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25" y="6560492"/>
            <a:ext cx="9137075" cy="292665"/>
          </a:xfrm>
          <a:prstGeom prst="round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517" y="6594783"/>
            <a:ext cx="8860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No.(151), 9</a:t>
            </a:r>
            <a:r>
              <a:rPr lang="en-US" sz="900" b="1" baseline="30000" dirty="0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th</a:t>
            </a:r>
            <a:r>
              <a:rPr lang="en-US" sz="900" b="1" dirty="0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  Floor, Tower (A), Corner of </a:t>
            </a:r>
            <a:r>
              <a:rPr lang="en-US" sz="900" b="1" dirty="0" err="1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Bogyoke</a:t>
            </a:r>
            <a:r>
              <a:rPr lang="en-US" sz="900" b="1" dirty="0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 </a:t>
            </a:r>
            <a:r>
              <a:rPr lang="en-US" sz="900" b="1" dirty="0" err="1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Aung</a:t>
            </a:r>
            <a:r>
              <a:rPr lang="en-US" sz="900" b="1" dirty="0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 San Road And </a:t>
            </a:r>
            <a:r>
              <a:rPr lang="en-US" sz="900" b="1" dirty="0" err="1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Wardan</a:t>
            </a:r>
            <a:r>
              <a:rPr lang="en-US" sz="900" b="1" dirty="0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 Street, (8) Ward, </a:t>
            </a:r>
            <a:r>
              <a:rPr lang="en-US" sz="900" b="1" dirty="0" err="1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Lanmadaw</a:t>
            </a:r>
            <a:r>
              <a:rPr lang="en-US" sz="900" b="1" dirty="0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 Township, Yangon, Myanmar. </a:t>
            </a:r>
            <a:r>
              <a:rPr lang="en-US" sz="900" b="1" dirty="0" err="1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Ph</a:t>
            </a:r>
            <a:r>
              <a:rPr lang="en-US" sz="900" b="1" dirty="0" smtClean="0">
                <a:solidFill>
                  <a:srgbClr val="2F4913"/>
                </a:solidFill>
                <a:latin typeface="Zawgyi-One" pitchFamily="34" charset="0"/>
                <a:cs typeface="Zawgyi-One" pitchFamily="34" charset="0"/>
              </a:rPr>
              <a:t> : (95-1) 227757~60</a:t>
            </a:r>
            <a:endParaRPr lang="en-US" sz="900" b="1" dirty="0">
              <a:solidFill>
                <a:srgbClr val="2F4913"/>
              </a:solidFill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" y="6598593"/>
            <a:ext cx="526475" cy="211915"/>
          </a:xfrm>
          <a:prstGeom prst="rect">
            <a:avLst/>
          </a:prstGeom>
          <a:solidFill>
            <a:srgbClr val="FFE1FF"/>
          </a:solidFill>
        </p:spPr>
      </p:pic>
      <p:sp>
        <p:nvSpPr>
          <p:cNvPr id="11" name="Rectangle 10"/>
          <p:cNvSpPr/>
          <p:nvPr/>
        </p:nvSpPr>
        <p:spPr>
          <a:xfrm>
            <a:off x="3200400" y="838200"/>
            <a:ext cx="28995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en-US" sz="2400" b="1" dirty="0" err="1" smtClean="0">
                <a:latin typeface="Zawgyi-One" pitchFamily="34" charset="0"/>
                <a:cs typeface="Zawgyi-One" pitchFamily="34" charset="0"/>
              </a:rPr>
              <a:t>ရင္း</a:t>
            </a:r>
            <a:r>
              <a:rPr lang="en-US" sz="2400" b="1" dirty="0" smtClean="0">
                <a:latin typeface="Zawgyi-One" pitchFamily="34" charset="0"/>
                <a:cs typeface="Zawgyi-One" pitchFamily="34" charset="0"/>
              </a:rPr>
              <a:t>ႏွ</a:t>
            </a:r>
            <a:r>
              <a:rPr lang="en-US" sz="2400" b="1" dirty="0" err="1" smtClean="0">
                <a:latin typeface="Zawgyi-One" pitchFamily="34" charset="0"/>
                <a:cs typeface="Zawgyi-One" pitchFamily="34" charset="0"/>
              </a:rPr>
              <a:t>ီးျမ</a:t>
            </a:r>
            <a:r>
              <a:rPr lang="en-US" sz="2400" b="1" dirty="0" smtClean="0">
                <a:latin typeface="Zawgyi-One" pitchFamily="34" charset="0"/>
                <a:cs typeface="Zawgyi-One" pitchFamily="34" charset="0"/>
              </a:rPr>
              <a:t>ွဳပ္ႏွ</a:t>
            </a:r>
            <a:r>
              <a:rPr lang="en-US" sz="2400" b="1" dirty="0" err="1" smtClean="0">
                <a:latin typeface="Zawgyi-One" pitchFamily="34" charset="0"/>
                <a:cs typeface="Zawgyi-One" pitchFamily="34" charset="0"/>
              </a:rPr>
              <a:t>ံမ</a:t>
            </a:r>
            <a:r>
              <a:rPr lang="en-US" sz="2400" b="1" dirty="0" smtClean="0">
                <a:latin typeface="Zawgyi-One" pitchFamily="34" charset="0"/>
                <a:cs typeface="Zawgyi-One" pitchFamily="34" charset="0"/>
              </a:rPr>
              <a:t>ႈ </a:t>
            </a:r>
            <a:r>
              <a:rPr lang="en-US" sz="2400" b="1" dirty="0" err="1" smtClean="0">
                <a:latin typeface="Zawgyi-One" pitchFamily="34" charset="0"/>
                <a:cs typeface="Zawgyi-One" pitchFamily="34" charset="0"/>
              </a:rPr>
              <a:t>ပမာဏ</a:t>
            </a:r>
            <a:endParaRPr lang="en-US" sz="2400" b="1" dirty="0" smtClean="0">
              <a:latin typeface="Zawgyi-One" pitchFamily="34" charset="0"/>
              <a:cs typeface="Zawgyi-One" pitchFamily="34" charset="0"/>
            </a:endParaRPr>
          </a:p>
          <a:p>
            <a:endParaRPr lang="en-US" sz="2400" b="1" kern="0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Fill>
                <a:solidFill>
                  <a:srgbClr val="FF0000"/>
                </a:solidFill>
              </a:uFill>
              <a:latin typeface="Zawgyi-One" pitchFamily="34" charset="0"/>
              <a:cs typeface="Zawgyi-One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0022924"/>
              </p:ext>
            </p:extLst>
          </p:nvPr>
        </p:nvGraphicFramePr>
        <p:xfrm>
          <a:off x="685800" y="1371600"/>
          <a:ext cx="7899400" cy="4261121"/>
        </p:xfrm>
        <a:graphic>
          <a:graphicData uri="http://schemas.openxmlformats.org/drawingml/2006/table">
            <a:tbl>
              <a:tblPr/>
              <a:tblGrid>
                <a:gridCol w="423316"/>
                <a:gridCol w="2853284"/>
                <a:gridCol w="1422400"/>
                <a:gridCol w="1600200"/>
                <a:gridCol w="1600200"/>
              </a:tblGrid>
              <a:tr h="99060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latin typeface="Zawgyi-One" pitchFamily="34" charset="0"/>
                          <a:cs typeface="Zawgyi-One" pitchFamily="34" charset="0"/>
                        </a:rPr>
                        <a:t>စဥ</a:t>
                      </a:r>
                      <a:r>
                        <a:rPr lang="en-US" sz="1800" b="1" dirty="0" smtClean="0">
                          <a:latin typeface="Zawgyi-One" pitchFamily="34" charset="0"/>
                          <a:cs typeface="Zawgyi-One" pitchFamily="34" charset="0"/>
                        </a:rPr>
                        <a:t>္</a:t>
                      </a:r>
                    </a:p>
                  </a:txBody>
                  <a:tcPr marL="9293" marR="9293" marT="9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latin typeface="Zawgyi-One" pitchFamily="34" charset="0"/>
                          <a:cs typeface="Zawgyi-One" pitchFamily="34" charset="0"/>
                        </a:rPr>
                        <a:t>ထည</a:t>
                      </a:r>
                      <a:r>
                        <a:rPr lang="en-US" sz="1800" b="1" dirty="0" smtClean="0">
                          <a:latin typeface="Zawgyi-One" pitchFamily="34" charset="0"/>
                          <a:cs typeface="Zawgyi-One" pitchFamily="34" charset="0"/>
                        </a:rPr>
                        <a:t>့္၀င္သည့္</a:t>
                      </a:r>
                      <a:r>
                        <a:rPr lang="en-US" sz="1800" b="1" dirty="0" err="1" smtClean="0">
                          <a:latin typeface="Zawgyi-One" pitchFamily="34" charset="0"/>
                          <a:cs typeface="Zawgyi-One" pitchFamily="34" charset="0"/>
                        </a:rPr>
                        <a:t>အမ်ိဳးအစား</a:t>
                      </a:r>
                      <a:endParaRPr lang="en-US" sz="1800" b="1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293" marR="9293" marT="92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latin typeface="Zawgyi-One" pitchFamily="34" charset="0"/>
                          <a:cs typeface="Zawgyi-One" pitchFamily="34" charset="0"/>
                        </a:rPr>
                        <a:t>US</a:t>
                      </a:r>
                      <a:r>
                        <a:rPr lang="en-US" sz="1800" b="1" i="0" u="none" strike="noStrike" baseline="0" dirty="0" smtClean="0">
                          <a:latin typeface="Zawgyi-One" pitchFamily="34" charset="0"/>
                          <a:cs typeface="Zawgyi-One" pitchFamily="34" charset="0"/>
                        </a:rPr>
                        <a:t>$ (</a:t>
                      </a:r>
                      <a:r>
                        <a:rPr lang="en-US" sz="1800" b="1" i="0" u="none" strike="noStrike" baseline="0" dirty="0" err="1" smtClean="0">
                          <a:latin typeface="Zawgyi-One" pitchFamily="34" charset="0"/>
                          <a:cs typeface="Zawgyi-One" pitchFamily="34" charset="0"/>
                        </a:rPr>
                        <a:t>သန္း</a:t>
                      </a:r>
                      <a:r>
                        <a:rPr lang="en-US" sz="1800" b="1" i="0" u="none" strike="noStrike" baseline="0" dirty="0" smtClean="0">
                          <a:latin typeface="Zawgyi-One" pitchFamily="34" charset="0"/>
                          <a:cs typeface="Zawgyi-One" pitchFamily="34" charset="0"/>
                        </a:rPr>
                        <a:t>)</a:t>
                      </a:r>
                      <a:endParaRPr lang="en-US" sz="1800" b="1" i="0" u="none" strike="noStrike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293" marR="9293" marT="9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က်ပ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္(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သန္း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)</a:t>
                      </a:r>
                    </a:p>
                  </a:txBody>
                  <a:tcPr marL="9293" marR="9293" marT="9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စုစုေပါင္း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က်ပ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္(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သန္း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)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9293" marR="9293" marT="9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</a:tr>
              <a:tr h="5249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wgyi-One" pitchFamily="34" charset="0"/>
                          <a:cs typeface="Zawgyi-One" pitchFamily="34" charset="0"/>
                        </a:rPr>
                        <a:t>၁။</a:t>
                      </a:r>
                    </a:p>
                  </a:txBody>
                  <a:tcPr marL="9293" marR="9293" marT="9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ေငြပမာဏ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-</a:t>
                      </a:r>
                      <a:endParaRPr lang="en-US" sz="1800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၄၀.၇၉၀</a:t>
                      </a:r>
                      <a:endParaRPr lang="en-US" sz="1800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၄၀.၇၉၀</a:t>
                      </a:r>
                      <a:endParaRPr lang="en-US" sz="1800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၂။</a:t>
                      </a:r>
                      <a:endParaRPr lang="en-US" sz="1800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293" marR="9293" marT="9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အေဆာက္အအံုမ်ား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 /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ေျမ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-</a:t>
                      </a:r>
                      <a:endParaRPr lang="en-US" sz="1800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၅၁.၀၀၀</a:t>
                      </a:r>
                      <a:endParaRPr lang="en-US" sz="1800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၅၁.၀၀၀</a:t>
                      </a:r>
                      <a:endParaRPr lang="en-US" sz="1800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၃။</a:t>
                      </a:r>
                      <a:endParaRPr lang="en-US" sz="1800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293" marR="9293" marT="9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စက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္ႏွင့္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စက္ပစၥည္းတန္းဖိုး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(ျ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ပည္ပ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wgyi-One" pitchFamily="34" charset="0"/>
                          <a:cs typeface="Zawgyi-One" pitchFamily="34" charset="0"/>
                        </a:rPr>
                        <a:t>၂.၅၀၈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-</a:t>
                      </a:r>
                      <a:endParaRPr lang="en-US" sz="1800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၃,၀၀၉.၆၀၀</a:t>
                      </a:r>
                      <a:endParaRPr lang="en-US" sz="1800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၄။</a:t>
                      </a:r>
                      <a:endParaRPr lang="en-US" sz="1800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293" marR="9293" marT="9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စက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္ႏွင့္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စက္ပစၥည္းတန္းဖိုး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(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လက္ရွိ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-</a:t>
                      </a:r>
                      <a:endParaRPr lang="en-US" sz="1800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၄၉၈.၆၁၀</a:t>
                      </a:r>
                      <a:endParaRPr lang="en-US" sz="1800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၄၉၈.၆၁၀</a:t>
                      </a:r>
                      <a:endParaRPr lang="en-US" sz="1800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76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Zawgyi-One" pitchFamily="34" charset="0"/>
                          <a:cs typeface="Zawgyi-One" pitchFamily="34" charset="0"/>
                        </a:rPr>
                        <a:t> </a:t>
                      </a:r>
                    </a:p>
                  </a:txBody>
                  <a:tcPr marL="9293" marR="9293" marT="9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စုစုေပါင္း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၂.၅၀၈</a:t>
                      </a:r>
                      <a:endParaRPr lang="en-US" sz="1800" b="1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၅၉၀.၄၀၀</a:t>
                      </a:r>
                      <a:endParaRPr lang="en-US" sz="1800" b="1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၃,၆၀၀.၀၀၀</a:t>
                      </a:r>
                      <a:endParaRPr lang="en-US" sz="1800" b="1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09600" y="5678269"/>
            <a:ext cx="4650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ctr"/>
            <a:r>
              <a:rPr lang="en-US" dirty="0">
                <a:latin typeface="Zawgyi-One" pitchFamily="34" charset="0"/>
                <a:cs typeface="Zawgyi-One" pitchFamily="34" charset="0"/>
              </a:rPr>
              <a:t>Note : Exchange Rate 1 US$ = 1, 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200 </a:t>
            </a:r>
            <a:r>
              <a:rPr lang="en-US" dirty="0">
                <a:latin typeface="Zawgyi-One" pitchFamily="34" charset="0"/>
                <a:cs typeface="Zawgyi-One" pitchFamily="34" charset="0"/>
              </a:rPr>
              <a:t>Kyats</a:t>
            </a:r>
            <a:endParaRPr lang="en-US" b="1" dirty="0">
              <a:solidFill>
                <a:srgbClr val="000000"/>
              </a:solidFill>
              <a:latin typeface="Zawgyi-One" pitchFamily="34" charset="0"/>
              <a:cs typeface="Zawgyi-One" pitchFamily="34" charset="0"/>
            </a:endParaRPr>
          </a:p>
          <a:p>
            <a:endParaRPr lang="en-US" dirty="0"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1176782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25" y="6560492"/>
            <a:ext cx="9137075" cy="292665"/>
          </a:xfrm>
          <a:prstGeom prst="round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517" y="6594783"/>
            <a:ext cx="8860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No.(151), 9</a:t>
            </a:r>
            <a:r>
              <a:rPr lang="en-US" sz="900" b="1" baseline="30000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 Floor, Tower (A), Corner of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Bogyoke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Aung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San Road And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Wardan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Street, (8) Ward,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Lanmadaw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Township, Yangon, Myanmar.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: (95-1) 227757~60</a:t>
            </a:r>
            <a:endParaRPr lang="en-US" sz="900" b="1" dirty="0">
              <a:solidFill>
                <a:srgbClr val="2F491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" y="6598593"/>
            <a:ext cx="526475" cy="211915"/>
          </a:xfrm>
          <a:prstGeom prst="rect">
            <a:avLst/>
          </a:prstGeom>
          <a:solidFill>
            <a:srgbClr val="FFE1FF"/>
          </a:solidFill>
        </p:spPr>
      </p:pic>
      <p:sp>
        <p:nvSpPr>
          <p:cNvPr id="10" name="Rectangle 9"/>
          <p:cNvSpPr/>
          <p:nvPr/>
        </p:nvSpPr>
        <p:spPr>
          <a:xfrm>
            <a:off x="838200" y="609600"/>
            <a:ext cx="76962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ျ</a:t>
            </a:r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ပည္ပမ</a:t>
            </a:r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ွ </a:t>
            </a:r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တင္သြင္းမည</a:t>
            </a:r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့္ </a:t>
            </a:r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စက္ပစၥည္းမ်ားစာရင္း</a:t>
            </a:r>
            <a:endParaRPr lang="en-US" sz="2400" b="1" kern="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Fill>
                <a:solidFill>
                  <a:srgbClr val="FF0000"/>
                </a:solidFill>
              </a:uFill>
              <a:latin typeface="Zawgyi-One" pitchFamily="34" charset="0"/>
              <a:cs typeface="Zawgyi-One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40551633"/>
              </p:ext>
            </p:extLst>
          </p:nvPr>
        </p:nvGraphicFramePr>
        <p:xfrm>
          <a:off x="685800" y="1676400"/>
          <a:ext cx="7924800" cy="37585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683"/>
                <a:gridCol w="2523317"/>
                <a:gridCol w="762000"/>
                <a:gridCol w="762000"/>
                <a:gridCol w="1600200"/>
                <a:gridCol w="1752600"/>
              </a:tblGrid>
              <a:tr h="7083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Particulars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QTY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Unit </a:t>
                      </a:r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Price</a:t>
                      </a:r>
                    </a:p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(USD</a:t>
                      </a: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Amount</a:t>
                      </a:r>
                    </a:p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(US</a:t>
                      </a: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</a:tr>
              <a:tr h="6453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 Speed Blown Film Machine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Set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30,000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1,500,000 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339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 Speed Fully Automatic T-Shirt Bag Making Machine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Set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40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24,000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960,000 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0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Printing Machine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Set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40,000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40,000 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0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Crusher &amp; RC Machine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Set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6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8,000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8,000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047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en-US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en-US" sz="16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2,508,000 </a:t>
                      </a:r>
                      <a:endParaRPr lang="en-US" sz="16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33526497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1209040"/>
          <a:ext cx="8534401" cy="4087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8194"/>
                <a:gridCol w="3413760"/>
                <a:gridCol w="1078030"/>
                <a:gridCol w="1347537"/>
                <a:gridCol w="1706880"/>
              </a:tblGrid>
              <a:tr h="648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Particulars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Unit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QTY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Remarks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</a:tr>
              <a:tr h="6880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1.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High Speed Blown  Film</a:t>
                      </a:r>
                    </a:p>
                    <a:p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Machine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Taiwan/</a:t>
                      </a:r>
                      <a:r>
                        <a:rPr lang="en-US" sz="2000" baseline="0" dirty="0" smtClean="0">
                          <a:latin typeface="Myanmar2" pitchFamily="34" charset="0"/>
                          <a:cs typeface="Myanmar2" pitchFamily="34" charset="0"/>
                        </a:rPr>
                        <a:t> China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</a:tr>
              <a:tr h="6880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High Speed Fully Automatic</a:t>
                      </a:r>
                    </a:p>
                    <a:p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T-Shirt Bag Making Machine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</a:tr>
              <a:tr h="6880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Printing Machine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</a:tr>
              <a:tr h="6880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Crusher &amp; RC Machine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  <a:p>
                      <a:pPr algn="ctr"/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</a:tr>
              <a:tr h="64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2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38200" y="5475982"/>
            <a:ext cx="7848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spcAft>
                <a:spcPts val="600"/>
              </a:spcAft>
            </a:pP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မွတ္ခ်က</a:t>
            </a:r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္</a:t>
            </a:r>
          </a:p>
          <a:p>
            <a:pPr fontAlgn="ctr">
              <a:spcAft>
                <a:spcPts val="600"/>
              </a:spcAft>
            </a:pPr>
            <a:r>
              <a:rPr lang="en-US" dirty="0" smtClean="0">
                <a:latin typeface="Zawgyi-One" pitchFamily="34" charset="0"/>
                <a:cs typeface="Zawgyi-One" pitchFamily="34" charset="0"/>
              </a:rPr>
              <a:t>(၁) Printing M/C 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မွာ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လက္ရွိတပ္ဆင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္ျ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ပီး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စမ္းသပ္လည္ပတ္ရန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စီစဥ္ေဆာင္ရြက္ဆဲျဖစ္ပါသည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္။</a:t>
            </a:r>
          </a:p>
          <a:p>
            <a:pPr fontAlgn="ctr">
              <a:spcAft>
                <a:spcPts val="600"/>
              </a:spcAft>
            </a:pPr>
            <a:r>
              <a:rPr lang="en-US" dirty="0" smtClean="0">
                <a:latin typeface="Zawgyi-One" pitchFamily="34" charset="0"/>
                <a:cs typeface="Zawgyi-One" pitchFamily="34" charset="0"/>
              </a:rPr>
              <a:t> (၂) Crusher &amp; RC M/C (1 ) set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သာ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လက္ရွိသံုးစြဲလ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ွ်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က္ရွိပါသည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္။</a:t>
            </a:r>
            <a:endParaRPr lang="en-US" dirty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228600"/>
            <a:ext cx="6934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လက္ရွိျပည္ပမ</a:t>
            </a:r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ွ </a:t>
            </a:r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တင္သြင္းအသုံးျပဳေနေသာ</a:t>
            </a:r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 </a:t>
            </a:r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စက္ပစၥည္းမ်ားစာရင္း</a:t>
            </a:r>
            <a:endParaRPr lang="en-US" sz="2400" b="1" kern="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Fill>
                <a:solidFill>
                  <a:srgbClr val="FF0000"/>
                </a:solidFill>
              </a:uFill>
              <a:latin typeface="Zawgyi-One" pitchFamily="34" charset="0"/>
              <a:cs typeface="Zawgyi-One" pitchFamily="34" charset="0"/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553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500" b="1" dirty="0" smtClean="0">
                <a:solidFill>
                  <a:srgbClr val="0070C0"/>
                </a:solidFill>
              </a:rPr>
              <a:t>Shopping Bags Production Line of </a:t>
            </a:r>
            <a:r>
              <a:rPr lang="en-US" sz="2500" b="1" dirty="0" err="1" smtClean="0">
                <a:solidFill>
                  <a:srgbClr val="0070C0"/>
                </a:solidFill>
              </a:rPr>
              <a:t>Hmaw</a:t>
            </a:r>
            <a:r>
              <a:rPr lang="en-US" sz="2500" b="1" dirty="0" smtClean="0">
                <a:solidFill>
                  <a:srgbClr val="0070C0"/>
                </a:solidFill>
              </a:rPr>
              <a:t> Bi Factory</a:t>
            </a:r>
          </a:p>
        </p:txBody>
      </p:sp>
      <p:pic>
        <p:nvPicPr>
          <p:cNvPr id="6" name="Picture 5" descr="20130618_1349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371600"/>
            <a:ext cx="4038600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Picture2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371601"/>
            <a:ext cx="3962400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362200" y="61722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High Speed Blown Film Machine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6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2500" y="434975"/>
            <a:ext cx="3924300" cy="2613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20130618_1345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563" y="466725"/>
            <a:ext cx="4008437" cy="2581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20130731_1511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2500" y="3733800"/>
            <a:ext cx="39243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Picture8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563" y="3733800"/>
            <a:ext cx="4008437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990600" y="3276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Zawgyi-One" pitchFamily="34" charset="0"/>
                <a:cs typeface="Zawgyi-One" pitchFamily="34" charset="0"/>
              </a:rPr>
              <a:t>High Speed Fully Automatic T-Shirt Bag Making Machine</a:t>
            </a:r>
            <a:endParaRPr lang="en-US" b="1" dirty="0">
              <a:solidFill>
                <a:srgbClr val="FF0000"/>
              </a:solidFill>
              <a:latin typeface="Zawgyi-One" pitchFamily="34" charset="0"/>
              <a:cs typeface="Zawgyi-One" pitchFamily="34" charset="0"/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25" y="6560492"/>
            <a:ext cx="9137075" cy="292665"/>
          </a:xfrm>
          <a:prstGeom prst="round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517" y="6594783"/>
            <a:ext cx="8860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No.(151), 9</a:t>
            </a:r>
            <a:r>
              <a:rPr lang="en-US" sz="900" b="1" baseline="30000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 Floor, Tower (A), Corner of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Bogyoke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Aung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San Road And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Wardan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Street, (8) Ward,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Lanmadaw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Township, Yangon, Myanmar.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: (95-1) 227757~60</a:t>
            </a:r>
            <a:endParaRPr lang="en-US" sz="900" b="1" dirty="0">
              <a:solidFill>
                <a:srgbClr val="2F491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" y="6598593"/>
            <a:ext cx="526475" cy="211915"/>
          </a:xfrm>
          <a:prstGeom prst="rect">
            <a:avLst/>
          </a:prstGeom>
          <a:solidFill>
            <a:srgbClr val="FFE1FF"/>
          </a:solidFill>
        </p:spPr>
      </p:pic>
      <p:sp>
        <p:nvSpPr>
          <p:cNvPr id="11" name="Rectangle 10"/>
          <p:cNvSpPr/>
          <p:nvPr/>
        </p:nvSpPr>
        <p:spPr>
          <a:xfrm>
            <a:off x="1147800" y="152400"/>
            <a:ext cx="713208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ထုတ္လုပ္သည</a:t>
            </a:r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့္Plastic Shopping Bags </a:t>
            </a:r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အမ်ိဳးအစားမ်ား</a:t>
            </a:r>
            <a:endParaRPr lang="en-US" sz="2400" b="1" kern="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Fill>
                <a:solidFill>
                  <a:srgbClr val="FF0000"/>
                </a:solidFill>
              </a:uFill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968" b="28157"/>
          <a:stretch/>
        </p:blipFill>
        <p:spPr>
          <a:xfrm>
            <a:off x="1143000" y="762000"/>
            <a:ext cx="6781800" cy="5410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62200" y="4922520"/>
            <a:ext cx="609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</a:t>
            </a:r>
            <a:endParaRPr lang="en-US" sz="1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5674547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cal &amp; Export Products Photos -Sample_Page_1.jpg"/>
          <p:cNvPicPr>
            <a:picLocks noChangeAspect="1"/>
          </p:cNvPicPr>
          <p:nvPr/>
        </p:nvPicPr>
        <p:blipFill>
          <a:blip r:embed="rId2" cstate="print"/>
          <a:srcRect b="12621"/>
          <a:stretch>
            <a:fillRect/>
          </a:stretch>
        </p:blipFill>
        <p:spPr>
          <a:xfrm>
            <a:off x="1922318" y="0"/>
            <a:ext cx="6064828" cy="6858000"/>
          </a:xfrm>
          <a:prstGeom prst="rect">
            <a:avLst/>
          </a:prstGeom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2600" y="1447800"/>
            <a:ext cx="7315200" cy="1225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135"/>
              </a:spcAft>
              <a:buFontTx/>
              <a:buChar char="-"/>
            </a:pPr>
            <a:r>
              <a:rPr lang="en-US" dirty="0" smtClean="0">
                <a:latin typeface="Zawgyi-One" pitchFamily="34" charset="0"/>
                <a:cs typeface="Zawgyi-One" pitchFamily="34" charset="0"/>
              </a:rPr>
              <a:t>စက္မႈ၀န္ၾ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ကီးဌာန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၊ျမန္မာ့ေဆး၀ါးလုပ္ငန္းၾကီးၾကပ္မႈရွိ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အမွတ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္(၁)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ပလတ္စတစ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စက္ရံု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(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ရန္ကုန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္) ၏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စက္ရံုခြဲ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(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ေမွာ္ဘီ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)</a:t>
            </a:r>
          </a:p>
          <a:p>
            <a:pPr lvl="1" indent="-457200">
              <a:spcAft>
                <a:spcPts val="135"/>
              </a:spcAft>
              <a:buFontTx/>
              <a:buChar char="-"/>
            </a:pP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သရက္ကုန္းေက်းရြာ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၊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ေမွာ္ဘီျမိ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ဳ့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နယ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္၊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ရန္ကုန္တိုင္းေဒသၾကီး</a:t>
            </a:r>
            <a:endParaRPr lang="en-US" dirty="0" smtClean="0">
              <a:latin typeface="Zawgyi-One" pitchFamily="34" charset="0"/>
              <a:cs typeface="Zawgyi-One" pitchFamily="34" charset="0"/>
            </a:endParaRPr>
          </a:p>
          <a:p>
            <a:pPr lvl="1" indent="-457200">
              <a:spcAft>
                <a:spcPts val="135"/>
              </a:spcAft>
              <a:buFontTx/>
              <a:buChar char="-"/>
            </a:pP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ေျမဧရိယာစုစုေပါင္း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-(၈၁.၅၇)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ဧက</a:t>
            </a:r>
            <a:endParaRPr lang="en-US" dirty="0" smtClean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425714"/>
            <a:ext cx="13716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တည္ေနရာ</a:t>
            </a:r>
            <a:endParaRPr lang="en-US" b="1" kern="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Fill>
                <a:solidFill>
                  <a:srgbClr val="FF0000"/>
                </a:solidFill>
              </a:uFill>
              <a:latin typeface="Zawgyi-One" pitchFamily="34" charset="0"/>
              <a:cs typeface="Zawgyi-One" pitchFamily="34" charset="0"/>
            </a:endParaRPr>
          </a:p>
          <a:p>
            <a:r>
              <a:rPr lang="en-US" b="1" dirty="0" smtClean="0">
                <a:latin typeface="Zawgyi-One" pitchFamily="34" charset="0"/>
                <a:cs typeface="Zawgyi-One" pitchFamily="34" charset="0"/>
              </a:rPr>
              <a:t> </a:t>
            </a:r>
            <a:endParaRPr lang="en-US" dirty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2600" y="3352800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135"/>
              </a:spcAft>
              <a:buFontTx/>
              <a:buChar char="-"/>
            </a:pP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သစ္လြင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အေထြေထ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ြ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စက္မႈလုပ္ငန္း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ကုမၸဏီလီမီတက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3364468"/>
            <a:ext cx="160020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ကုမၸဏီအမည</a:t>
            </a:r>
            <a:r>
              <a:rPr lang="en-US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္</a:t>
            </a:r>
            <a:endParaRPr lang="en-US" dirty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03400" y="4267200"/>
            <a:ext cx="6934200" cy="936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lvl="2" indent="-406400">
              <a:spcAft>
                <a:spcPts val="135"/>
              </a:spcAft>
              <a:buFontTx/>
              <a:buChar char="-"/>
            </a:pPr>
            <a:r>
              <a:rPr lang="en-US" dirty="0" smtClean="0">
                <a:latin typeface="Zawgyi-One" pitchFamily="34" charset="0"/>
                <a:cs typeface="Zawgyi-One" pitchFamily="34" charset="0"/>
              </a:rPr>
              <a:t>ႏ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ိုင္ငံတကာအဆင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့္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မီ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Plastic Shopping bags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အမ်ိဳးမ်ိဳး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ထုတ္လုပ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္၊ျ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ဖန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္႕ျ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ဖဴး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၊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ေရာင္းခ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်ျ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ခင္းလုပ္ငန္း</a:t>
            </a:r>
            <a:endParaRPr lang="en-US" dirty="0" smtClean="0">
              <a:latin typeface="Zawgyi-One" pitchFamily="34" charset="0"/>
              <a:cs typeface="Zawgyi-One" pitchFamily="34" charset="0"/>
            </a:endParaRPr>
          </a:p>
          <a:p>
            <a:pPr marL="406400" lvl="2" indent="-406400">
              <a:spcAft>
                <a:spcPts val="135"/>
              </a:spcAft>
            </a:pPr>
            <a:endParaRPr lang="en-US" dirty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1160" y="4267200"/>
            <a:ext cx="151384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လုပ္ငန္းအမ်ိဳးအစား</a:t>
            </a:r>
            <a:endParaRPr lang="en-US" b="1" kern="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Fill>
                <a:solidFill>
                  <a:srgbClr val="FF0000"/>
                </a:solidFill>
              </a:uFill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6629400" y="4572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Zawgyi-One" pitchFamily="34" charset="0"/>
              <a:ea typeface="+mj-ea"/>
              <a:cs typeface="Zawgyi-One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Zawgyi-One" pitchFamily="34" charset="0"/>
                <a:ea typeface="+mj-ea"/>
                <a:cs typeface="Zawgyi-One" pitchFamily="34" charset="0"/>
              </a:rPr>
              <a:t>September  2017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Zawgyi-One" pitchFamily="34" charset="0"/>
              <a:ea typeface="+mj-ea"/>
              <a:cs typeface="Zawgyi-One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5410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ရင္း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ႏွ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ီးျမွပ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္ႏွ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ံမ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ႈ    </a:t>
            </a:r>
          </a:p>
          <a:p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သက္တမ</a:t>
            </a:r>
            <a:r>
              <a:rPr lang="en-US" b="1" dirty="0" err="1" smtClean="0">
                <a:latin typeface="Zawgyi-One" pitchFamily="34" charset="0"/>
                <a:cs typeface="Zawgyi-One" pitchFamily="34" charset="0"/>
              </a:rPr>
              <a:t>္း</a:t>
            </a:r>
            <a:r>
              <a:rPr lang="en-US" b="1" dirty="0" smtClean="0">
                <a:latin typeface="Zawgyi-One" pitchFamily="34" charset="0"/>
                <a:cs typeface="Zawgyi-One" pitchFamily="34" charset="0"/>
              </a:rPr>
              <a:t> </a:t>
            </a:r>
            <a:endParaRPr lang="en-US" dirty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8800" y="5410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6400" lvl="2" indent="-406400">
              <a:spcAft>
                <a:spcPts val="135"/>
              </a:spcAft>
              <a:buFontTx/>
              <a:buChar char="-"/>
            </a:pPr>
            <a:r>
              <a:rPr lang="en-US" dirty="0" smtClean="0">
                <a:latin typeface="Zawgyi-One" pitchFamily="34" charset="0"/>
                <a:cs typeface="Zawgyi-One" pitchFamily="34" charset="0"/>
              </a:rPr>
              <a:t>၃၅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နွစ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cal &amp; Export Products Photos -Sample_Page_2.jpg"/>
          <p:cNvPicPr>
            <a:picLocks noChangeAspect="1"/>
          </p:cNvPicPr>
          <p:nvPr/>
        </p:nvPicPr>
        <p:blipFill>
          <a:blip r:embed="rId2" cstate="print"/>
          <a:srcRect b="14286"/>
          <a:stretch>
            <a:fillRect/>
          </a:stretch>
        </p:blipFill>
        <p:spPr>
          <a:xfrm>
            <a:off x="1828800" y="0"/>
            <a:ext cx="6182591" cy="6858000"/>
          </a:xfrm>
          <a:prstGeom prst="rect">
            <a:avLst/>
          </a:prstGeom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cal &amp; Export Products Photos -Sample_Page_3.jpg"/>
          <p:cNvPicPr>
            <a:picLocks noChangeAspect="1"/>
          </p:cNvPicPr>
          <p:nvPr/>
        </p:nvPicPr>
        <p:blipFill>
          <a:blip r:embed="rId2" cstate="print"/>
          <a:srcRect b="15980"/>
          <a:stretch>
            <a:fillRect/>
          </a:stretch>
        </p:blipFill>
        <p:spPr>
          <a:xfrm>
            <a:off x="914400" y="0"/>
            <a:ext cx="6307282" cy="6858000"/>
          </a:xfrm>
          <a:prstGeom prst="rect">
            <a:avLst/>
          </a:prstGeom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cal &amp; Export Products Photos -Sample_Page_4.jpg"/>
          <p:cNvPicPr>
            <a:picLocks noChangeAspect="1"/>
          </p:cNvPicPr>
          <p:nvPr/>
        </p:nvPicPr>
        <p:blipFill>
          <a:blip r:embed="rId2" cstate="print"/>
          <a:srcRect b="44444"/>
          <a:stretch>
            <a:fillRect/>
          </a:stretch>
        </p:blipFill>
        <p:spPr>
          <a:xfrm>
            <a:off x="256309" y="381000"/>
            <a:ext cx="8506691" cy="6096000"/>
          </a:xfrm>
          <a:prstGeom prst="rect">
            <a:avLst/>
          </a:prstGeom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25" y="6560492"/>
            <a:ext cx="9137075" cy="292665"/>
          </a:xfrm>
          <a:prstGeom prst="round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517" y="6594783"/>
            <a:ext cx="8860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No.(151), 9</a:t>
            </a:r>
            <a:r>
              <a:rPr lang="en-US" sz="900" b="1" baseline="30000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 Floor, Tower (A), Corner of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Bogyoke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Aung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San Road And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Wardan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Street, (8) Ward,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Lanmadaw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Township, Yangon, Myanmar.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: (95-1) 227757~60</a:t>
            </a:r>
            <a:endParaRPr lang="en-US" sz="900" b="1" dirty="0">
              <a:solidFill>
                <a:srgbClr val="2F491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" y="6598593"/>
            <a:ext cx="526475" cy="211915"/>
          </a:xfrm>
          <a:prstGeom prst="rect">
            <a:avLst/>
          </a:prstGeom>
          <a:solidFill>
            <a:srgbClr val="FFE1FF"/>
          </a:solidFill>
        </p:spPr>
      </p:pic>
      <p:sp>
        <p:nvSpPr>
          <p:cNvPr id="11" name="Rectangle 10"/>
          <p:cNvSpPr/>
          <p:nvPr/>
        </p:nvSpPr>
        <p:spPr>
          <a:xfrm>
            <a:off x="3226878" y="457200"/>
            <a:ext cx="217880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စက္ရံုဓါတ္ပံုမ်ား</a:t>
            </a:r>
            <a:endParaRPr lang="en-US" sz="2400" b="1" kern="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Fill>
                <a:solidFill>
                  <a:srgbClr val="FF0000"/>
                </a:solidFill>
              </a:uFill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33801"/>
            <a:ext cx="3733800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657601"/>
            <a:ext cx="3581400" cy="2209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143001"/>
            <a:ext cx="3429000" cy="1981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58" y="1143000"/>
            <a:ext cx="3660642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048000" y="3276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latin typeface="Zawgyi-One" pitchFamily="34" charset="0"/>
                <a:cs typeface="Zawgyi-One" pitchFamily="34" charset="0"/>
              </a:rPr>
              <a:t>ရံုး</a:t>
            </a:r>
            <a:r>
              <a:rPr lang="en-US" b="1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b="1" dirty="0" err="1" smtClean="0">
                <a:latin typeface="Zawgyi-One" pitchFamily="34" charset="0"/>
                <a:cs typeface="Zawgyi-One" pitchFamily="34" charset="0"/>
              </a:rPr>
              <a:t>အေဆာက္အဦ</a:t>
            </a:r>
            <a:endParaRPr lang="en-US" b="1" dirty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9000" y="6019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latin typeface="Zawgyi-One" pitchFamily="34" charset="0"/>
                <a:cs typeface="Zawgyi-One" pitchFamily="34" charset="0"/>
              </a:rPr>
              <a:t>ထုပ္လုပ္ေရး</a:t>
            </a:r>
            <a:r>
              <a:rPr lang="en-US" b="1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b="1" dirty="0" err="1" smtClean="0">
                <a:latin typeface="Zawgyi-One" pitchFamily="34" charset="0"/>
                <a:cs typeface="Zawgyi-One" pitchFamily="34" charset="0"/>
              </a:rPr>
              <a:t>အေဆာက္အဦ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76448216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25" y="6560492"/>
            <a:ext cx="9137075" cy="292665"/>
          </a:xfrm>
          <a:prstGeom prst="round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517" y="6594783"/>
            <a:ext cx="8860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No.(151), 9</a:t>
            </a:r>
            <a:r>
              <a:rPr lang="en-US" sz="900" b="1" baseline="30000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 Floor, Tower (A), Corner of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Bogyoke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Aung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San Road And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Wardan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Street, (8) Ward,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Lanmadaw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Township, Yangon, Myanmar.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: (95-1) 227757~60</a:t>
            </a:r>
            <a:endParaRPr lang="en-US" sz="900" b="1" dirty="0">
              <a:solidFill>
                <a:srgbClr val="2F491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" y="6598593"/>
            <a:ext cx="526475" cy="211915"/>
          </a:xfrm>
          <a:prstGeom prst="rect">
            <a:avLst/>
          </a:prstGeom>
          <a:solidFill>
            <a:srgbClr val="FFE1FF"/>
          </a:solidFill>
        </p:spPr>
      </p:pic>
      <p:sp>
        <p:nvSpPr>
          <p:cNvPr id="9" name="Rectangle 8"/>
          <p:cNvSpPr/>
          <p:nvPr/>
        </p:nvSpPr>
        <p:spPr>
          <a:xfrm>
            <a:off x="2362200" y="2491770"/>
            <a:ext cx="47244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5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ေက်းဇူးတင္ပါသည</a:t>
            </a:r>
            <a:r>
              <a:rPr lang="en-US" sz="45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္။</a:t>
            </a:r>
            <a:endParaRPr lang="en-US" sz="45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5413675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tabLst>
                <a:tab pos="681038" algn="l"/>
                <a:tab pos="3995738" algn="l"/>
                <a:tab pos="4627563" algn="l"/>
              </a:tabLst>
            </a:pPr>
            <a:r>
              <a:rPr lang="en-US" sz="2400" b="1" dirty="0" err="1" smtClean="0">
                <a:solidFill>
                  <a:srgbClr val="26A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တည္ေနရာ</a:t>
            </a:r>
            <a:r>
              <a:rPr lang="en-US" sz="2400" b="1" dirty="0" smtClean="0">
                <a:solidFill>
                  <a:srgbClr val="26A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- </a:t>
            </a:r>
            <a:r>
              <a:rPr lang="en-US" sz="2400" b="1" dirty="0" err="1" smtClean="0">
                <a:solidFill>
                  <a:srgbClr val="26A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ရန္ကုန္တိုင္းေဒသၾကီး</a:t>
            </a:r>
            <a:r>
              <a:rPr lang="en-US" sz="2400" b="1" dirty="0" smtClean="0">
                <a:solidFill>
                  <a:srgbClr val="26A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၊ </a:t>
            </a:r>
            <a:r>
              <a:rPr lang="en-US" sz="2400" b="1" dirty="0" err="1" smtClean="0">
                <a:solidFill>
                  <a:srgbClr val="26A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ေမွာ္ဘီျမီ</a:t>
            </a:r>
            <a:r>
              <a:rPr lang="en-US" sz="2400" b="1" dirty="0" smtClean="0">
                <a:solidFill>
                  <a:srgbClr val="26A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ဳ႔</a:t>
            </a:r>
            <a:r>
              <a:rPr lang="en-US" sz="2400" b="1" dirty="0" err="1" smtClean="0">
                <a:solidFill>
                  <a:srgbClr val="26A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နယ</a:t>
            </a:r>
            <a:r>
              <a:rPr lang="en-US" sz="2400" b="1" dirty="0" smtClean="0">
                <a:solidFill>
                  <a:srgbClr val="26A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္ </a:t>
            </a:r>
            <a:r>
              <a:rPr lang="en-US" sz="2400" b="1" dirty="0" err="1" smtClean="0">
                <a:solidFill>
                  <a:srgbClr val="26A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သရက္ကုန္းေက်းရြာ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awgyi-One" pitchFamily="34" charset="0"/>
              <a:cs typeface="Zawgyi-One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2362200" y="1143000"/>
            <a:ext cx="4572000" cy="5334001"/>
            <a:chOff x="2514600" y="551712"/>
            <a:chExt cx="4191000" cy="6104258"/>
          </a:xfrm>
        </p:grpSpPr>
        <p:pic>
          <p:nvPicPr>
            <p:cNvPr id="5" name="Picture 4" descr="hmawbi Map.jpg"/>
            <p:cNvPicPr>
              <a:picLocks noChangeAspect="1"/>
            </p:cNvPicPr>
            <p:nvPr/>
          </p:nvPicPr>
          <p:blipFill>
            <a:blip r:embed="rId2" cstate="print"/>
            <a:srcRect l="5000" t="1198" r="3333" b="10000"/>
            <a:stretch>
              <a:fillRect/>
            </a:stretch>
          </p:blipFill>
          <p:spPr>
            <a:xfrm>
              <a:off x="2578100" y="726119"/>
              <a:ext cx="4038600" cy="592985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514600" y="551712"/>
              <a:ext cx="4191000" cy="60776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3505200" y="1219200"/>
            <a:ext cx="2438400" cy="76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81000" y="76200"/>
            <a:ext cx="8610600" cy="6553200"/>
            <a:chOff x="381000" y="152400"/>
            <a:chExt cx="8610600" cy="6553200"/>
          </a:xfrm>
        </p:grpSpPr>
        <p:pic>
          <p:nvPicPr>
            <p:cNvPr id="3" name="Picture 2" descr="Map 0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8400" y="670560"/>
              <a:ext cx="4572000" cy="603504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4" name="Rectangle 5"/>
            <p:cNvSpPr txBox="1">
              <a:spLocks noChangeArrowheads="1"/>
            </p:cNvSpPr>
            <p:nvPr/>
          </p:nvSpPr>
          <p:spPr>
            <a:xfrm>
              <a:off x="381000" y="152400"/>
              <a:ext cx="8610600" cy="914399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 smtClean="0">
                  <a:latin typeface="-Win---Researcher" pitchFamily="34" charset="0"/>
                  <a:ea typeface="+mj-ea"/>
                  <a:cs typeface="+mj-cs"/>
                </a:rPr>
                <a:t>p</a:t>
              </a:r>
              <a:r>
                <a:rPr kumimoji="0" lang="en-US" sz="2400" b="1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-Win---Researcher" pitchFamily="34" charset="0"/>
                  <a:ea typeface="+mj-ea"/>
                  <a:cs typeface="+mj-cs"/>
                </a:rPr>
                <a:t>uf½Hk{&amp;</a:t>
              </a:r>
              <a:r>
                <a:rPr kumimoji="0" lang="en-US" sz="2400" b="1" i="0" u="none" strike="noStrike" kern="1200" cap="none" spc="0" normalizeH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-Win---Researcher" pitchFamily="34" charset="0"/>
                  <a:ea typeface="+mj-ea"/>
                  <a:cs typeface="+mj-cs"/>
                </a:rPr>
                <a:t>d,majrpm&amp;if;ajryHk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Win---Researcher" pitchFamily="34" charset="0"/>
                <a:ea typeface="+mj-ea"/>
                <a:cs typeface="+mj-cs"/>
              </a:endParaRPr>
            </a:p>
          </p:txBody>
        </p:sp>
      </p:grp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1756" y="76200"/>
            <a:ext cx="8763644" cy="6477794"/>
            <a:chOff x="151756" y="76200"/>
            <a:chExt cx="8763644" cy="6477794"/>
          </a:xfrm>
        </p:grpSpPr>
        <p:sp>
          <p:nvSpPr>
            <p:cNvPr id="3" name="Rectangle 2"/>
            <p:cNvSpPr/>
            <p:nvPr/>
          </p:nvSpPr>
          <p:spPr>
            <a:xfrm>
              <a:off x="2667000" y="2667000"/>
              <a:ext cx="990600" cy="1143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1143000" y="838200"/>
              <a:ext cx="3962400" cy="5118100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-Win---Researcher" pitchFamily="34" charset="0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4838700" y="914400"/>
              <a:ext cx="190500" cy="127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-Win---Researcher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143000" y="1295400"/>
              <a:ext cx="1219200" cy="12192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886200" y="1295400"/>
              <a:ext cx="1219200" cy="12192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667000" y="1295400"/>
              <a:ext cx="990600" cy="12192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cxnSp>
          <p:nvCxnSpPr>
            <p:cNvPr id="9" name="AutoShape 3"/>
            <p:cNvCxnSpPr>
              <a:cxnSpLocks noChangeShapeType="1"/>
            </p:cNvCxnSpPr>
            <p:nvPr/>
          </p:nvCxnSpPr>
          <p:spPr bwMode="auto">
            <a:xfrm>
              <a:off x="1143000" y="5334000"/>
              <a:ext cx="396240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" name="Rectangle 9"/>
            <p:cNvSpPr/>
            <p:nvPr/>
          </p:nvSpPr>
          <p:spPr>
            <a:xfrm>
              <a:off x="2209800" y="5410200"/>
              <a:ext cx="838200" cy="457200"/>
            </a:xfrm>
            <a:prstGeom prst="rect">
              <a:avLst/>
            </a:prstGeom>
            <a:solidFill>
              <a:srgbClr val="9900FF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733800" y="5410200"/>
              <a:ext cx="609600" cy="457200"/>
            </a:xfrm>
            <a:prstGeom prst="rect">
              <a:avLst/>
            </a:prstGeom>
            <a:solidFill>
              <a:srgbClr val="9900FF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48200" y="5562600"/>
              <a:ext cx="381000" cy="304800"/>
            </a:xfrm>
            <a:prstGeom prst="rect">
              <a:avLst/>
            </a:prstGeom>
            <a:solidFill>
              <a:srgbClr val="9900FF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43000" y="3962400"/>
              <a:ext cx="1219200" cy="12192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86200" y="3962400"/>
              <a:ext cx="1219200" cy="12192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86200" y="2667000"/>
              <a:ext cx="1219200" cy="1143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43000" y="2667000"/>
              <a:ext cx="1219200" cy="1143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667000" y="3962400"/>
              <a:ext cx="990600" cy="12192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971800" y="1600200"/>
              <a:ext cx="685800" cy="6096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971800" y="4343400"/>
              <a:ext cx="685800" cy="533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905000" y="2743200"/>
              <a:ext cx="457200" cy="990600"/>
            </a:xfrm>
            <a:prstGeom prst="rect">
              <a:avLst/>
            </a:prstGeom>
            <a:solidFill>
              <a:srgbClr val="99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219200" y="4114800"/>
              <a:ext cx="304800" cy="304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219200" y="4800600"/>
              <a:ext cx="304800" cy="304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343400" y="4267200"/>
              <a:ext cx="533400" cy="685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3400" y="3581400"/>
              <a:ext cx="381000" cy="152400"/>
            </a:xfrm>
            <a:prstGeom prst="rect">
              <a:avLst/>
            </a:prstGeom>
            <a:solidFill>
              <a:srgbClr val="FF33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800600" y="3581400"/>
              <a:ext cx="152400" cy="152400"/>
            </a:xfrm>
            <a:prstGeom prst="rect">
              <a:avLst/>
            </a:prstGeom>
            <a:solidFill>
              <a:srgbClr val="FF33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26" name="Flowchart: Alternate Process 25"/>
            <p:cNvSpPr/>
            <p:nvPr/>
          </p:nvSpPr>
          <p:spPr>
            <a:xfrm>
              <a:off x="2667000" y="3352800"/>
              <a:ext cx="762000" cy="457200"/>
            </a:xfrm>
            <a:prstGeom prst="flowChartAlternateProcess">
              <a:avLst/>
            </a:prstGeom>
            <a:solidFill>
              <a:srgbClr val="99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rot="5400000">
              <a:off x="-2019300" y="3695700"/>
              <a:ext cx="5715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-1715295" y="3694906"/>
              <a:ext cx="5715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143000" y="1143000"/>
              <a:ext cx="396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38400" y="54834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1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2428845" y="1666845"/>
              <a:ext cx="838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-Win---Researcher" pitchFamily="34" charset="0"/>
                </a:rPr>
                <a:t>164</a:t>
              </a:r>
              <a:r>
                <a:rPr lang="en-US" sz="2000" spc="-100" dirty="0" smtClean="0">
                  <a:latin typeface="Times New Roman" pitchFamily="18" charset="0"/>
                  <a:cs typeface="Times New Roman" pitchFamily="18" charset="0"/>
                </a:rPr>
                <a:t>'</a:t>
              </a:r>
              <a:endParaRPr lang="en-US" sz="2000" dirty="0">
                <a:latin typeface="-Win---Researcher" pitchFamily="34" charset="0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rot="5400000" flipH="1" flipV="1">
              <a:off x="2819797" y="1676003"/>
              <a:ext cx="152400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2818606" y="2057400"/>
              <a:ext cx="15319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 flipH="1" flipV="1">
              <a:off x="2820591" y="4418409"/>
              <a:ext cx="152400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2819400" y="4799806"/>
              <a:ext cx="15319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 flipH="1" flipV="1">
              <a:off x="4192191" y="4419203"/>
              <a:ext cx="152400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5400000">
              <a:off x="4191000" y="4800600"/>
              <a:ext cx="15319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 flipH="1" flipV="1">
              <a:off x="1752203" y="2971403"/>
              <a:ext cx="152400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>
              <a:off x="1751012" y="3352800"/>
              <a:ext cx="15319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 rot="16200000">
              <a:off x="2447955" y="4410045"/>
              <a:ext cx="838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-Win---Researcher" pitchFamily="34" charset="0"/>
                </a:rPr>
                <a:t>164</a:t>
              </a:r>
              <a:r>
                <a:rPr lang="en-US" sz="2000" spc="-100" dirty="0" smtClean="0">
                  <a:latin typeface="Times New Roman" pitchFamily="18" charset="0"/>
                  <a:cs typeface="Times New Roman" pitchFamily="18" charset="0"/>
                </a:rPr>
                <a:t>'</a:t>
              </a:r>
              <a:endParaRPr lang="en-US" sz="2000" dirty="0">
                <a:latin typeface="-Win---Researcher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3819555" y="4410046"/>
              <a:ext cx="838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-Win---Researcher" pitchFamily="34" charset="0"/>
                </a:rPr>
                <a:t>164</a:t>
              </a:r>
              <a:r>
                <a:rPr lang="en-US" sz="2000" dirty="0" smtClean="0">
                  <a:latin typeface="-Win---Researcher" pitchFamily="34" charset="0"/>
                  <a:cs typeface="Times New Roman" pitchFamily="18" charset="0"/>
                </a:rPr>
                <a:t> </a:t>
              </a:r>
              <a:r>
                <a:rPr lang="en-US" sz="1600" spc="-100" dirty="0" smtClean="0">
                  <a:latin typeface="Times New Roman" pitchFamily="18" charset="0"/>
                  <a:cs typeface="Times New Roman" pitchFamily="18" charset="0"/>
                </a:rPr>
                <a:t>'</a:t>
              </a:r>
              <a:endParaRPr lang="en-US" sz="1600" dirty="0">
                <a:latin typeface="-Win---Researcher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1381155" y="2962245"/>
              <a:ext cx="838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-Win---Researcher" pitchFamily="34" charset="0"/>
                </a:rPr>
                <a:t>110</a:t>
              </a:r>
              <a:r>
                <a:rPr lang="en-US" sz="2000" spc="-100" dirty="0" smtClean="0">
                  <a:latin typeface="Times New Roman" pitchFamily="18" charset="0"/>
                  <a:cs typeface="Times New Roman" pitchFamily="18" charset="0"/>
                </a:rPr>
                <a:t>'</a:t>
              </a:r>
              <a:endParaRPr lang="en-US" sz="2000" dirty="0">
                <a:latin typeface="-Win---Researcher" pitchFamily="34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886200" y="548640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2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724400" y="5562600"/>
              <a:ext cx="304800" cy="307777"/>
            </a:xfrm>
            <a:prstGeom prst="rect">
              <a:avLst/>
            </a:prstGeom>
            <a:solidFill>
              <a:srgbClr val="9900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3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495800" y="449580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7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00400" y="44928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5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352800" y="4873823"/>
              <a:ext cx="304800" cy="3077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4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19200" y="4800600"/>
              <a:ext cx="381000" cy="3077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15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19200" y="4111823"/>
              <a:ext cx="381000" cy="3077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14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981200" y="304800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8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895600" y="34260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9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343400" y="3505200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10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200400" y="1749623"/>
              <a:ext cx="381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12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00400" y="2209800"/>
              <a:ext cx="457200" cy="30777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11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00400" y="1292423"/>
              <a:ext cx="457200" cy="30777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-Win---Researcher" pitchFamily="34" charset="0"/>
                </a:rPr>
                <a:t>13</a:t>
              </a:r>
              <a:endParaRPr lang="en-US" sz="1400" dirty="0">
                <a:latin typeface="-Win---Researcher" pitchFamily="34" charset="0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rot="5400000" flipH="1" flipV="1">
              <a:off x="495300" y="2552700"/>
              <a:ext cx="990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>
              <a:off x="532209" y="4724003"/>
              <a:ext cx="91519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Freeform 57"/>
            <p:cNvSpPr/>
            <p:nvPr/>
          </p:nvSpPr>
          <p:spPr>
            <a:xfrm>
              <a:off x="151756" y="5943600"/>
              <a:ext cx="5106044" cy="258344"/>
            </a:xfrm>
            <a:custGeom>
              <a:avLst/>
              <a:gdLst>
                <a:gd name="connsiteX0" fmla="*/ 644 w 5106044"/>
                <a:gd name="connsiteY0" fmla="*/ 63500 h 258344"/>
                <a:gd name="connsiteX1" fmla="*/ 13344 w 5106044"/>
                <a:gd name="connsiteY1" fmla="*/ 25400 h 258344"/>
                <a:gd name="connsiteX2" fmla="*/ 318144 w 5106044"/>
                <a:gd name="connsiteY2" fmla="*/ 38100 h 258344"/>
                <a:gd name="connsiteX3" fmla="*/ 419744 w 5106044"/>
                <a:gd name="connsiteY3" fmla="*/ 63500 h 258344"/>
                <a:gd name="connsiteX4" fmla="*/ 737244 w 5106044"/>
                <a:gd name="connsiteY4" fmla="*/ 76200 h 258344"/>
                <a:gd name="connsiteX5" fmla="*/ 889644 w 5106044"/>
                <a:gd name="connsiteY5" fmla="*/ 152400 h 258344"/>
                <a:gd name="connsiteX6" fmla="*/ 927744 w 5106044"/>
                <a:gd name="connsiteY6" fmla="*/ 165100 h 258344"/>
                <a:gd name="connsiteX7" fmla="*/ 1626244 w 5106044"/>
                <a:gd name="connsiteY7" fmla="*/ 139700 h 258344"/>
                <a:gd name="connsiteX8" fmla="*/ 1702444 w 5106044"/>
                <a:gd name="connsiteY8" fmla="*/ 114300 h 258344"/>
                <a:gd name="connsiteX9" fmla="*/ 1854844 w 5106044"/>
                <a:gd name="connsiteY9" fmla="*/ 25400 h 258344"/>
                <a:gd name="connsiteX10" fmla="*/ 1905644 w 5106044"/>
                <a:gd name="connsiteY10" fmla="*/ 0 h 258344"/>
                <a:gd name="connsiteX11" fmla="*/ 2108844 w 5106044"/>
                <a:gd name="connsiteY11" fmla="*/ 12700 h 258344"/>
                <a:gd name="connsiteX12" fmla="*/ 2273944 w 5106044"/>
                <a:gd name="connsiteY12" fmla="*/ 63500 h 258344"/>
                <a:gd name="connsiteX13" fmla="*/ 2413644 w 5106044"/>
                <a:gd name="connsiteY13" fmla="*/ 101600 h 258344"/>
                <a:gd name="connsiteX14" fmla="*/ 2426344 w 5106044"/>
                <a:gd name="connsiteY14" fmla="*/ 139700 h 258344"/>
                <a:gd name="connsiteX15" fmla="*/ 2858144 w 5106044"/>
                <a:gd name="connsiteY15" fmla="*/ 88900 h 258344"/>
                <a:gd name="connsiteX16" fmla="*/ 3201044 w 5106044"/>
                <a:gd name="connsiteY16" fmla="*/ 101600 h 258344"/>
                <a:gd name="connsiteX17" fmla="*/ 3239144 w 5106044"/>
                <a:gd name="connsiteY17" fmla="*/ 127000 h 258344"/>
                <a:gd name="connsiteX18" fmla="*/ 3340744 w 5106044"/>
                <a:gd name="connsiteY18" fmla="*/ 152400 h 258344"/>
                <a:gd name="connsiteX19" fmla="*/ 3378844 w 5106044"/>
                <a:gd name="connsiteY19" fmla="*/ 165100 h 258344"/>
                <a:gd name="connsiteX20" fmla="*/ 3632844 w 5106044"/>
                <a:gd name="connsiteY20" fmla="*/ 139700 h 258344"/>
                <a:gd name="connsiteX21" fmla="*/ 3709044 w 5106044"/>
                <a:gd name="connsiteY21" fmla="*/ 88900 h 258344"/>
                <a:gd name="connsiteX22" fmla="*/ 4178944 w 5106044"/>
                <a:gd name="connsiteY22" fmla="*/ 101600 h 258344"/>
                <a:gd name="connsiteX23" fmla="*/ 4267844 w 5106044"/>
                <a:gd name="connsiteY23" fmla="*/ 139700 h 258344"/>
                <a:gd name="connsiteX24" fmla="*/ 4382144 w 5106044"/>
                <a:gd name="connsiteY24" fmla="*/ 177800 h 258344"/>
                <a:gd name="connsiteX25" fmla="*/ 4699644 w 5106044"/>
                <a:gd name="connsiteY25" fmla="*/ 190500 h 258344"/>
                <a:gd name="connsiteX26" fmla="*/ 4940944 w 5106044"/>
                <a:gd name="connsiteY26" fmla="*/ 127000 h 258344"/>
                <a:gd name="connsiteX27" fmla="*/ 5080644 w 5106044"/>
                <a:gd name="connsiteY27" fmla="*/ 88900 h 258344"/>
                <a:gd name="connsiteX28" fmla="*/ 5067944 w 5106044"/>
                <a:gd name="connsiteY28" fmla="*/ 127000 h 258344"/>
                <a:gd name="connsiteX29" fmla="*/ 5106044 w 5106044"/>
                <a:gd name="connsiteY29" fmla="*/ 139700 h 25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106044" h="258344">
                  <a:moveTo>
                    <a:pt x="644" y="63500"/>
                  </a:moveTo>
                  <a:cubicBezTo>
                    <a:pt x="4877" y="50800"/>
                    <a:pt x="0" y="26468"/>
                    <a:pt x="13344" y="25400"/>
                  </a:cubicBezTo>
                  <a:cubicBezTo>
                    <a:pt x="114708" y="17291"/>
                    <a:pt x="216900" y="28608"/>
                    <a:pt x="318144" y="38100"/>
                  </a:cubicBezTo>
                  <a:cubicBezTo>
                    <a:pt x="352901" y="41358"/>
                    <a:pt x="384863" y="62105"/>
                    <a:pt x="419744" y="63500"/>
                  </a:cubicBezTo>
                  <a:lnTo>
                    <a:pt x="737244" y="76200"/>
                  </a:lnTo>
                  <a:cubicBezTo>
                    <a:pt x="835721" y="141852"/>
                    <a:pt x="784484" y="117347"/>
                    <a:pt x="889644" y="152400"/>
                  </a:cubicBezTo>
                  <a:lnTo>
                    <a:pt x="927744" y="165100"/>
                  </a:lnTo>
                  <a:cubicBezTo>
                    <a:pt x="1160577" y="156633"/>
                    <a:pt x="1393756" y="154945"/>
                    <a:pt x="1626244" y="139700"/>
                  </a:cubicBezTo>
                  <a:cubicBezTo>
                    <a:pt x="1652961" y="137948"/>
                    <a:pt x="1677730" y="124598"/>
                    <a:pt x="1702444" y="114300"/>
                  </a:cubicBezTo>
                  <a:cubicBezTo>
                    <a:pt x="1888177" y="36911"/>
                    <a:pt x="1666622" y="119511"/>
                    <a:pt x="1854844" y="25400"/>
                  </a:cubicBezTo>
                  <a:lnTo>
                    <a:pt x="1905644" y="0"/>
                  </a:lnTo>
                  <a:cubicBezTo>
                    <a:pt x="1973377" y="4233"/>
                    <a:pt x="2041965" y="1169"/>
                    <a:pt x="2108844" y="12700"/>
                  </a:cubicBezTo>
                  <a:cubicBezTo>
                    <a:pt x="2165586" y="22483"/>
                    <a:pt x="2218668" y="47378"/>
                    <a:pt x="2273944" y="63500"/>
                  </a:cubicBezTo>
                  <a:cubicBezTo>
                    <a:pt x="2320281" y="77015"/>
                    <a:pt x="2367077" y="88900"/>
                    <a:pt x="2413644" y="101600"/>
                  </a:cubicBezTo>
                  <a:cubicBezTo>
                    <a:pt x="2417877" y="114300"/>
                    <a:pt x="2412966" y="139205"/>
                    <a:pt x="2426344" y="139700"/>
                  </a:cubicBezTo>
                  <a:cubicBezTo>
                    <a:pt x="2646435" y="147852"/>
                    <a:pt x="2695275" y="129617"/>
                    <a:pt x="2858144" y="88900"/>
                  </a:cubicBezTo>
                  <a:cubicBezTo>
                    <a:pt x="2972444" y="93133"/>
                    <a:pt x="3087233" y="90219"/>
                    <a:pt x="3201044" y="101600"/>
                  </a:cubicBezTo>
                  <a:cubicBezTo>
                    <a:pt x="3216232" y="103119"/>
                    <a:pt x="3225492" y="120174"/>
                    <a:pt x="3239144" y="127000"/>
                  </a:cubicBezTo>
                  <a:cubicBezTo>
                    <a:pt x="3268174" y="141515"/>
                    <a:pt x="3311761" y="145154"/>
                    <a:pt x="3340744" y="152400"/>
                  </a:cubicBezTo>
                  <a:cubicBezTo>
                    <a:pt x="3353731" y="155647"/>
                    <a:pt x="3366144" y="160867"/>
                    <a:pt x="3378844" y="165100"/>
                  </a:cubicBezTo>
                  <a:cubicBezTo>
                    <a:pt x="3463511" y="156633"/>
                    <a:pt x="3549934" y="158833"/>
                    <a:pt x="3632844" y="139700"/>
                  </a:cubicBezTo>
                  <a:cubicBezTo>
                    <a:pt x="3662589" y="132836"/>
                    <a:pt x="3709044" y="88900"/>
                    <a:pt x="3709044" y="88900"/>
                  </a:cubicBezTo>
                  <a:cubicBezTo>
                    <a:pt x="3865677" y="93133"/>
                    <a:pt x="4022449" y="93775"/>
                    <a:pt x="4178944" y="101600"/>
                  </a:cubicBezTo>
                  <a:cubicBezTo>
                    <a:pt x="4202842" y="102795"/>
                    <a:pt x="4250555" y="133051"/>
                    <a:pt x="4267844" y="139700"/>
                  </a:cubicBezTo>
                  <a:cubicBezTo>
                    <a:pt x="4305328" y="154117"/>
                    <a:pt x="4342015" y="176195"/>
                    <a:pt x="4382144" y="177800"/>
                  </a:cubicBezTo>
                  <a:lnTo>
                    <a:pt x="4699644" y="190500"/>
                  </a:lnTo>
                  <a:cubicBezTo>
                    <a:pt x="4903176" y="258344"/>
                    <a:pt x="4731556" y="236679"/>
                    <a:pt x="4940944" y="127000"/>
                  </a:cubicBezTo>
                  <a:cubicBezTo>
                    <a:pt x="4983701" y="104604"/>
                    <a:pt x="5034077" y="101600"/>
                    <a:pt x="5080644" y="88900"/>
                  </a:cubicBezTo>
                  <a:cubicBezTo>
                    <a:pt x="5076411" y="101600"/>
                    <a:pt x="5061957" y="115026"/>
                    <a:pt x="5067944" y="127000"/>
                  </a:cubicBezTo>
                  <a:cubicBezTo>
                    <a:pt x="5073931" y="138974"/>
                    <a:pt x="5106044" y="139700"/>
                    <a:pt x="5106044" y="139700"/>
                  </a:cubicBezTo>
                </a:path>
              </a:pathLst>
            </a:custGeom>
            <a:noFill/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228600" y="6142456"/>
              <a:ext cx="5106044" cy="258344"/>
            </a:xfrm>
            <a:custGeom>
              <a:avLst/>
              <a:gdLst>
                <a:gd name="connsiteX0" fmla="*/ 644 w 5106044"/>
                <a:gd name="connsiteY0" fmla="*/ 63500 h 258344"/>
                <a:gd name="connsiteX1" fmla="*/ 13344 w 5106044"/>
                <a:gd name="connsiteY1" fmla="*/ 25400 h 258344"/>
                <a:gd name="connsiteX2" fmla="*/ 318144 w 5106044"/>
                <a:gd name="connsiteY2" fmla="*/ 38100 h 258344"/>
                <a:gd name="connsiteX3" fmla="*/ 419744 w 5106044"/>
                <a:gd name="connsiteY3" fmla="*/ 63500 h 258344"/>
                <a:gd name="connsiteX4" fmla="*/ 737244 w 5106044"/>
                <a:gd name="connsiteY4" fmla="*/ 76200 h 258344"/>
                <a:gd name="connsiteX5" fmla="*/ 889644 w 5106044"/>
                <a:gd name="connsiteY5" fmla="*/ 152400 h 258344"/>
                <a:gd name="connsiteX6" fmla="*/ 927744 w 5106044"/>
                <a:gd name="connsiteY6" fmla="*/ 165100 h 258344"/>
                <a:gd name="connsiteX7" fmla="*/ 1626244 w 5106044"/>
                <a:gd name="connsiteY7" fmla="*/ 139700 h 258344"/>
                <a:gd name="connsiteX8" fmla="*/ 1702444 w 5106044"/>
                <a:gd name="connsiteY8" fmla="*/ 114300 h 258344"/>
                <a:gd name="connsiteX9" fmla="*/ 1854844 w 5106044"/>
                <a:gd name="connsiteY9" fmla="*/ 25400 h 258344"/>
                <a:gd name="connsiteX10" fmla="*/ 1905644 w 5106044"/>
                <a:gd name="connsiteY10" fmla="*/ 0 h 258344"/>
                <a:gd name="connsiteX11" fmla="*/ 2108844 w 5106044"/>
                <a:gd name="connsiteY11" fmla="*/ 12700 h 258344"/>
                <a:gd name="connsiteX12" fmla="*/ 2273944 w 5106044"/>
                <a:gd name="connsiteY12" fmla="*/ 63500 h 258344"/>
                <a:gd name="connsiteX13" fmla="*/ 2413644 w 5106044"/>
                <a:gd name="connsiteY13" fmla="*/ 101600 h 258344"/>
                <a:gd name="connsiteX14" fmla="*/ 2426344 w 5106044"/>
                <a:gd name="connsiteY14" fmla="*/ 139700 h 258344"/>
                <a:gd name="connsiteX15" fmla="*/ 2858144 w 5106044"/>
                <a:gd name="connsiteY15" fmla="*/ 88900 h 258344"/>
                <a:gd name="connsiteX16" fmla="*/ 3201044 w 5106044"/>
                <a:gd name="connsiteY16" fmla="*/ 101600 h 258344"/>
                <a:gd name="connsiteX17" fmla="*/ 3239144 w 5106044"/>
                <a:gd name="connsiteY17" fmla="*/ 127000 h 258344"/>
                <a:gd name="connsiteX18" fmla="*/ 3340744 w 5106044"/>
                <a:gd name="connsiteY18" fmla="*/ 152400 h 258344"/>
                <a:gd name="connsiteX19" fmla="*/ 3378844 w 5106044"/>
                <a:gd name="connsiteY19" fmla="*/ 165100 h 258344"/>
                <a:gd name="connsiteX20" fmla="*/ 3632844 w 5106044"/>
                <a:gd name="connsiteY20" fmla="*/ 139700 h 258344"/>
                <a:gd name="connsiteX21" fmla="*/ 3709044 w 5106044"/>
                <a:gd name="connsiteY21" fmla="*/ 88900 h 258344"/>
                <a:gd name="connsiteX22" fmla="*/ 4178944 w 5106044"/>
                <a:gd name="connsiteY22" fmla="*/ 101600 h 258344"/>
                <a:gd name="connsiteX23" fmla="*/ 4267844 w 5106044"/>
                <a:gd name="connsiteY23" fmla="*/ 139700 h 258344"/>
                <a:gd name="connsiteX24" fmla="*/ 4382144 w 5106044"/>
                <a:gd name="connsiteY24" fmla="*/ 177800 h 258344"/>
                <a:gd name="connsiteX25" fmla="*/ 4699644 w 5106044"/>
                <a:gd name="connsiteY25" fmla="*/ 190500 h 258344"/>
                <a:gd name="connsiteX26" fmla="*/ 4940944 w 5106044"/>
                <a:gd name="connsiteY26" fmla="*/ 127000 h 258344"/>
                <a:gd name="connsiteX27" fmla="*/ 5080644 w 5106044"/>
                <a:gd name="connsiteY27" fmla="*/ 88900 h 258344"/>
                <a:gd name="connsiteX28" fmla="*/ 5067944 w 5106044"/>
                <a:gd name="connsiteY28" fmla="*/ 127000 h 258344"/>
                <a:gd name="connsiteX29" fmla="*/ 5106044 w 5106044"/>
                <a:gd name="connsiteY29" fmla="*/ 139700 h 25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106044" h="258344">
                  <a:moveTo>
                    <a:pt x="644" y="63500"/>
                  </a:moveTo>
                  <a:cubicBezTo>
                    <a:pt x="4877" y="50800"/>
                    <a:pt x="0" y="26468"/>
                    <a:pt x="13344" y="25400"/>
                  </a:cubicBezTo>
                  <a:cubicBezTo>
                    <a:pt x="114708" y="17291"/>
                    <a:pt x="216900" y="28608"/>
                    <a:pt x="318144" y="38100"/>
                  </a:cubicBezTo>
                  <a:cubicBezTo>
                    <a:pt x="352901" y="41358"/>
                    <a:pt x="384863" y="62105"/>
                    <a:pt x="419744" y="63500"/>
                  </a:cubicBezTo>
                  <a:lnTo>
                    <a:pt x="737244" y="76200"/>
                  </a:lnTo>
                  <a:cubicBezTo>
                    <a:pt x="835721" y="141852"/>
                    <a:pt x="784484" y="117347"/>
                    <a:pt x="889644" y="152400"/>
                  </a:cubicBezTo>
                  <a:lnTo>
                    <a:pt x="927744" y="165100"/>
                  </a:lnTo>
                  <a:cubicBezTo>
                    <a:pt x="1160577" y="156633"/>
                    <a:pt x="1393756" y="154945"/>
                    <a:pt x="1626244" y="139700"/>
                  </a:cubicBezTo>
                  <a:cubicBezTo>
                    <a:pt x="1652961" y="137948"/>
                    <a:pt x="1677730" y="124598"/>
                    <a:pt x="1702444" y="114300"/>
                  </a:cubicBezTo>
                  <a:cubicBezTo>
                    <a:pt x="1888177" y="36911"/>
                    <a:pt x="1666622" y="119511"/>
                    <a:pt x="1854844" y="25400"/>
                  </a:cubicBezTo>
                  <a:lnTo>
                    <a:pt x="1905644" y="0"/>
                  </a:lnTo>
                  <a:cubicBezTo>
                    <a:pt x="1973377" y="4233"/>
                    <a:pt x="2041965" y="1169"/>
                    <a:pt x="2108844" y="12700"/>
                  </a:cubicBezTo>
                  <a:cubicBezTo>
                    <a:pt x="2165586" y="22483"/>
                    <a:pt x="2218668" y="47378"/>
                    <a:pt x="2273944" y="63500"/>
                  </a:cubicBezTo>
                  <a:cubicBezTo>
                    <a:pt x="2320281" y="77015"/>
                    <a:pt x="2367077" y="88900"/>
                    <a:pt x="2413644" y="101600"/>
                  </a:cubicBezTo>
                  <a:cubicBezTo>
                    <a:pt x="2417877" y="114300"/>
                    <a:pt x="2412966" y="139205"/>
                    <a:pt x="2426344" y="139700"/>
                  </a:cubicBezTo>
                  <a:cubicBezTo>
                    <a:pt x="2646435" y="147852"/>
                    <a:pt x="2695275" y="129617"/>
                    <a:pt x="2858144" y="88900"/>
                  </a:cubicBezTo>
                  <a:cubicBezTo>
                    <a:pt x="2972444" y="93133"/>
                    <a:pt x="3087233" y="90219"/>
                    <a:pt x="3201044" y="101600"/>
                  </a:cubicBezTo>
                  <a:cubicBezTo>
                    <a:pt x="3216232" y="103119"/>
                    <a:pt x="3225492" y="120174"/>
                    <a:pt x="3239144" y="127000"/>
                  </a:cubicBezTo>
                  <a:cubicBezTo>
                    <a:pt x="3268174" y="141515"/>
                    <a:pt x="3311761" y="145154"/>
                    <a:pt x="3340744" y="152400"/>
                  </a:cubicBezTo>
                  <a:cubicBezTo>
                    <a:pt x="3353731" y="155647"/>
                    <a:pt x="3366144" y="160867"/>
                    <a:pt x="3378844" y="165100"/>
                  </a:cubicBezTo>
                  <a:cubicBezTo>
                    <a:pt x="3463511" y="156633"/>
                    <a:pt x="3549934" y="158833"/>
                    <a:pt x="3632844" y="139700"/>
                  </a:cubicBezTo>
                  <a:cubicBezTo>
                    <a:pt x="3662589" y="132836"/>
                    <a:pt x="3709044" y="88900"/>
                    <a:pt x="3709044" y="88900"/>
                  </a:cubicBezTo>
                  <a:cubicBezTo>
                    <a:pt x="3865677" y="93133"/>
                    <a:pt x="4022449" y="93775"/>
                    <a:pt x="4178944" y="101600"/>
                  </a:cubicBezTo>
                  <a:cubicBezTo>
                    <a:pt x="4202842" y="102795"/>
                    <a:pt x="4250555" y="133051"/>
                    <a:pt x="4267844" y="139700"/>
                  </a:cubicBezTo>
                  <a:cubicBezTo>
                    <a:pt x="4305328" y="154117"/>
                    <a:pt x="4342015" y="176195"/>
                    <a:pt x="4382144" y="177800"/>
                  </a:cubicBezTo>
                  <a:lnTo>
                    <a:pt x="4699644" y="190500"/>
                  </a:lnTo>
                  <a:cubicBezTo>
                    <a:pt x="4903176" y="258344"/>
                    <a:pt x="4731556" y="236679"/>
                    <a:pt x="4940944" y="127000"/>
                  </a:cubicBezTo>
                  <a:cubicBezTo>
                    <a:pt x="4983701" y="104604"/>
                    <a:pt x="5034077" y="101600"/>
                    <a:pt x="5080644" y="88900"/>
                  </a:cubicBezTo>
                  <a:cubicBezTo>
                    <a:pt x="5076411" y="101600"/>
                    <a:pt x="5061957" y="115026"/>
                    <a:pt x="5067944" y="127000"/>
                  </a:cubicBezTo>
                  <a:cubicBezTo>
                    <a:pt x="5073931" y="138974"/>
                    <a:pt x="5106044" y="139700"/>
                    <a:pt x="5106044" y="139700"/>
                  </a:cubicBezTo>
                </a:path>
              </a:pathLst>
            </a:custGeom>
            <a:noFill/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-Win---Researcher" pitchFamily="34" charset="0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V="1">
              <a:off x="1447800" y="6096000"/>
              <a:ext cx="6096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 rot="16200000">
              <a:off x="337066" y="3091934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-Win---Researcher" pitchFamily="34" charset="0"/>
                </a:rPr>
                <a:t>t0ifvrf;</a:t>
              </a:r>
              <a:endParaRPr lang="en-US" dirty="0">
                <a:latin typeface="-Win---Researcher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362200" y="6183868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-Win---Researcher" pitchFamily="34" charset="0"/>
                </a:rPr>
                <a:t>qufoGm;acsmif</a:t>
              </a:r>
              <a:r>
                <a:rPr lang="en-US" dirty="0" smtClean="0">
                  <a:latin typeface="-Win---Researcher" pitchFamily="34" charset="0"/>
                </a:rPr>
                <a:t>;</a:t>
              </a:r>
              <a:endParaRPr lang="en-US" dirty="0">
                <a:latin typeface="-Win---Researcher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57200" y="76200"/>
              <a:ext cx="84582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err="1" smtClean="0">
                  <a:solidFill>
                    <a:srgbClr val="006600"/>
                  </a:solidFill>
                  <a:latin typeface="-Win---Researcher" pitchFamily="34" charset="0"/>
                </a:rPr>
                <a:t>puf&amp;HktaqmuftODrsm</a:t>
              </a:r>
              <a:r>
                <a:rPr lang="en-US" sz="2200" b="1" dirty="0" smtClean="0">
                  <a:solidFill>
                    <a:srgbClr val="006600"/>
                  </a:solidFill>
                  <a:latin typeface="-Win---Researcher" pitchFamily="34" charset="0"/>
                </a:rPr>
                <a:t>; </a:t>
              </a:r>
              <a:r>
                <a:rPr lang="en-US" b="1" dirty="0" smtClean="0">
                  <a:solidFill>
                    <a:srgbClr val="006600"/>
                  </a:solidFill>
                  <a:latin typeface="Times New Roman" pitchFamily="18" charset="0"/>
                </a:rPr>
                <a:t>layout plan</a:t>
              </a:r>
              <a:r>
                <a:rPr lang="en-US" sz="2200" b="1" dirty="0" smtClean="0">
                  <a:solidFill>
                    <a:srgbClr val="006600"/>
                  </a:solidFill>
                  <a:latin typeface="-Win---Researcher" pitchFamily="34" charset="0"/>
                </a:rPr>
                <a:t>  </a:t>
              </a:r>
              <a:endParaRPr lang="en-US" sz="2200" b="1" dirty="0">
                <a:solidFill>
                  <a:srgbClr val="006600"/>
                </a:solidFill>
                <a:latin typeface="-Win---Researcher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562600" y="1219200"/>
              <a:ext cx="3124200" cy="5078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9900FF"/>
                  </a:solidFill>
                  <a:latin typeface="-Win---Researcher" pitchFamily="34" charset="0"/>
                </a:rPr>
                <a:t>&amp;</a:t>
              </a:r>
              <a:r>
                <a:rPr lang="en-US" b="1" dirty="0" err="1" smtClean="0">
                  <a:solidFill>
                    <a:srgbClr val="9900FF"/>
                  </a:solidFill>
                  <a:latin typeface="-Win---Researcher" pitchFamily="34" charset="0"/>
                </a:rPr>
                <a:t>nfñTef;csuf</a:t>
              </a:r>
              <a:endParaRPr lang="en-US" b="1" dirty="0" smtClean="0">
                <a:solidFill>
                  <a:srgbClr val="9900FF"/>
                </a:solidFill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1/ &amp;</a:t>
              </a:r>
              <a:r>
                <a:rPr lang="en-US" dirty="0" err="1" smtClean="0">
                  <a:latin typeface="-Win---Researcher" pitchFamily="34" charset="0"/>
                </a:rPr>
                <a:t>Sif;vif;aqmif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2/ </a:t>
              </a:r>
              <a:r>
                <a:rPr lang="en-US" dirty="0" err="1" smtClean="0">
                  <a:latin typeface="-Win---Researcher" pitchFamily="34" charset="0"/>
                </a:rPr>
                <a:t>jyKjyifxdef;odrf;a</a:t>
              </a:r>
              <a:r>
                <a:rPr lang="en-US" dirty="0" smtClean="0">
                  <a:latin typeface="-Win---Researcher" pitchFamily="34" charset="0"/>
                </a:rPr>
                <a:t>&amp;;</a:t>
              </a:r>
              <a:r>
                <a:rPr lang="en-US" dirty="0" err="1" smtClean="0">
                  <a:latin typeface="-Win---Researcher" pitchFamily="34" charset="0"/>
                </a:rPr>
                <a:t>Xme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3/ </a:t>
              </a:r>
              <a:r>
                <a:rPr lang="en-US" dirty="0" err="1" smtClean="0">
                  <a:latin typeface="-Win---Researcher" pitchFamily="34" charset="0"/>
                </a:rPr>
                <a:t>x&amp;efpazmfrm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4/ </a:t>
              </a:r>
              <a:r>
                <a:rPr lang="en-US" dirty="0" err="1" smtClean="0">
                  <a:latin typeface="-Win---Researcher" pitchFamily="34" charset="0"/>
                </a:rPr>
                <a:t>ukefacsmodkavSmif&amp;Hk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5/ </a:t>
              </a:r>
              <a:r>
                <a:rPr lang="en-US" dirty="0" err="1" smtClean="0">
                  <a:latin typeface="-Win---Researcher" pitchFamily="34" charset="0"/>
                </a:rPr>
                <a:t>ukefxkwfvkyfa</a:t>
              </a:r>
              <a:r>
                <a:rPr lang="en-US" dirty="0" smtClean="0">
                  <a:latin typeface="-Win---Researcher" pitchFamily="34" charset="0"/>
                </a:rPr>
                <a:t>&amp;;yifr½Hk (1)</a:t>
              </a:r>
            </a:p>
            <a:p>
              <a:r>
                <a:rPr lang="en-US" dirty="0" smtClean="0">
                  <a:latin typeface="-Win---Researcher" pitchFamily="34" charset="0"/>
                </a:rPr>
                <a:t>6/ </a:t>
              </a:r>
              <a:r>
                <a:rPr lang="en-US" dirty="0" err="1" smtClean="0">
                  <a:latin typeface="-Win---Researcher" pitchFamily="34" charset="0"/>
                </a:rPr>
                <a:t>ukefMurf;odkavSmif&amp;Hk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7/ </a:t>
              </a:r>
              <a:r>
                <a:rPr lang="en-US" dirty="0" err="1" smtClean="0">
                  <a:latin typeface="-Win---Researcher" pitchFamily="34" charset="0"/>
                </a:rPr>
                <a:t>ukefxkwfvkyfa</a:t>
              </a:r>
              <a:r>
                <a:rPr lang="en-US" dirty="0" smtClean="0">
                  <a:latin typeface="-Win---Researcher" pitchFamily="34" charset="0"/>
                </a:rPr>
                <a:t>&amp;;</a:t>
              </a:r>
              <a:r>
                <a:rPr lang="en-US" dirty="0" err="1" smtClean="0">
                  <a:latin typeface="-Win---Researcher" pitchFamily="34" charset="0"/>
                </a:rPr>
                <a:t>yifr&amp;Hk</a:t>
              </a:r>
              <a:r>
                <a:rPr lang="en-US" dirty="0" smtClean="0">
                  <a:latin typeface="-Win---Researcher" pitchFamily="34" charset="0"/>
                </a:rPr>
                <a:t> (2)</a:t>
              </a:r>
            </a:p>
            <a:p>
              <a:r>
                <a:rPr lang="en-US" dirty="0" smtClean="0">
                  <a:latin typeface="-Win---Researcher" pitchFamily="34" charset="0"/>
                </a:rPr>
                <a:t>8/ ½Hk;taqmuftOD</a:t>
              </a:r>
            </a:p>
            <a:p>
              <a:r>
                <a:rPr lang="en-US" dirty="0" smtClean="0">
                  <a:latin typeface="-Win---Researcher" pitchFamily="34" charset="0"/>
                </a:rPr>
                <a:t>9/ </a:t>
              </a:r>
              <a:r>
                <a:rPr lang="en-US" dirty="0" err="1" smtClean="0">
                  <a:latin typeface="-Win---Researcher" pitchFamily="34" charset="0"/>
                </a:rPr>
                <a:t>armfawmf,mOfXme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10/ </a:t>
              </a:r>
              <a:r>
                <a:rPr lang="en-US" dirty="0" err="1" smtClean="0">
                  <a:latin typeface="-Win---Researcher" pitchFamily="34" charset="0"/>
                </a:rPr>
                <a:t>a&amp;pif?a&amp;puf?ajratmufa&amp;uef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11/ ukefMurf;odkavSmif½Hk</a:t>
              </a:r>
            </a:p>
            <a:p>
              <a:r>
                <a:rPr lang="en-US" dirty="0" smtClean="0">
                  <a:latin typeface="-Win---Researcher" pitchFamily="34" charset="0"/>
                </a:rPr>
                <a:t>12/ </a:t>
              </a:r>
              <a:r>
                <a:rPr lang="en-US" dirty="0" err="1" smtClean="0">
                  <a:latin typeface="-Win---Researcher" pitchFamily="34" charset="0"/>
                </a:rPr>
                <a:t>ukefxkwfvkyfa</a:t>
              </a:r>
              <a:r>
                <a:rPr lang="en-US" dirty="0" smtClean="0">
                  <a:latin typeface="-Win---Researcher" pitchFamily="34" charset="0"/>
                </a:rPr>
                <a:t>&amp;;yifr½Hk (3)</a:t>
              </a:r>
            </a:p>
            <a:p>
              <a:r>
                <a:rPr lang="en-US" dirty="0" smtClean="0">
                  <a:latin typeface="-Win---Researcher" pitchFamily="34" charset="0"/>
                </a:rPr>
                <a:t>13/ ukefacsmodkavSmif½Hk</a:t>
              </a:r>
            </a:p>
            <a:p>
              <a:r>
                <a:rPr lang="en-US" dirty="0" smtClean="0">
                  <a:latin typeface="-Win---Researcher" pitchFamily="34" charset="0"/>
                </a:rPr>
                <a:t>14/ </a:t>
              </a:r>
              <a:r>
                <a:rPr lang="en-US" dirty="0" err="1" smtClean="0">
                  <a:latin typeface="-Win---Researcher" pitchFamily="34" charset="0"/>
                </a:rPr>
                <a:t>vHkNcHKa</a:t>
              </a:r>
              <a:r>
                <a:rPr lang="en-US" dirty="0" smtClean="0">
                  <a:latin typeface="-Win---Researcher" pitchFamily="34" charset="0"/>
                </a:rPr>
                <a:t>&amp;;</a:t>
              </a:r>
              <a:r>
                <a:rPr lang="en-US" dirty="0" err="1" smtClean="0">
                  <a:latin typeface="-Win---Researcher" pitchFamily="34" charset="0"/>
                </a:rPr>
                <a:t>taqmuftOD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15/ </a:t>
              </a:r>
              <a:r>
                <a:rPr lang="en-US" dirty="0" err="1" smtClean="0">
                  <a:latin typeface="-Win---Researcher" pitchFamily="34" charset="0"/>
                </a:rPr>
                <a:t>vHkNcHKa</a:t>
              </a:r>
              <a:r>
                <a:rPr lang="en-US" dirty="0" smtClean="0">
                  <a:latin typeface="-Win---Researcher" pitchFamily="34" charset="0"/>
                </a:rPr>
                <a:t>&amp;;</a:t>
              </a:r>
              <a:r>
                <a:rPr lang="en-US" dirty="0" err="1" smtClean="0">
                  <a:latin typeface="-Win---Researcher" pitchFamily="34" charset="0"/>
                </a:rPr>
                <a:t>taqmuftOD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16/ 0efxrf;pm;&amp;</a:t>
              </a:r>
              <a:r>
                <a:rPr lang="en-US" dirty="0" err="1" smtClean="0">
                  <a:latin typeface="-Win---Researcher" pitchFamily="34" charset="0"/>
                </a:rPr>
                <a:t>dyfom</a:t>
              </a:r>
              <a:endParaRPr lang="en-US" dirty="0" smtClean="0">
                <a:latin typeface="-Win---Researcher" pitchFamily="34" charset="0"/>
              </a:endParaRPr>
            </a:p>
            <a:p>
              <a:r>
                <a:rPr lang="en-US" dirty="0" smtClean="0">
                  <a:latin typeface="-Win---Researcher" pitchFamily="34" charset="0"/>
                </a:rPr>
                <a:t>17/ </a:t>
              </a:r>
              <a:r>
                <a:rPr lang="en-US" dirty="0" err="1" smtClean="0">
                  <a:latin typeface="-Win---Researcher" pitchFamily="34" charset="0"/>
                </a:rPr>
                <a:t>oD;yifpm;yifpdkufuGufrsm</a:t>
              </a:r>
              <a:r>
                <a:rPr lang="en-US" dirty="0" smtClean="0">
                  <a:latin typeface="-Win---Researcher" pitchFamily="34" charset="0"/>
                </a:rPr>
                <a:t>;</a:t>
              </a:r>
              <a:endParaRPr lang="en-US" dirty="0">
                <a:latin typeface="-Win---Researcher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229600" y="304800"/>
              <a:ext cx="336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N</a:t>
              </a:r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>
              <a:off x="4724400" y="5029200"/>
              <a:ext cx="152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4419600" y="4876800"/>
              <a:ext cx="457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92</a:t>
              </a:r>
              <a:r>
                <a:rPr lang="en-US" sz="1400" spc="-100" dirty="0" smtClean="0">
                  <a:latin typeface="Times New Roman" pitchFamily="18" charset="0"/>
                  <a:cs typeface="Times New Roman" pitchFamily="18" charset="0"/>
                </a:rPr>
                <a:t> '</a:t>
              </a:r>
              <a:endParaRPr lang="en-US" sz="1400" dirty="0">
                <a:latin typeface="-Win---Researcher" pitchFamily="34" charset="0"/>
              </a:endParaRP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rot="10800000">
              <a:off x="4267201" y="5029200"/>
              <a:ext cx="152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3352800" y="4950023"/>
              <a:ext cx="152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3048000" y="4797623"/>
              <a:ext cx="457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92</a:t>
              </a:r>
              <a:r>
                <a:rPr lang="en-US" sz="1400" spc="-100" dirty="0" smtClean="0">
                  <a:latin typeface="Times New Roman" pitchFamily="18" charset="0"/>
                  <a:cs typeface="Times New Roman" pitchFamily="18" charset="0"/>
                </a:rPr>
                <a:t> '</a:t>
              </a:r>
              <a:endParaRPr lang="en-US" sz="1400" dirty="0">
                <a:latin typeface="-Win---Researcher" pitchFamily="34" charset="0"/>
              </a:endParaRP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 rot="10800000">
              <a:off x="2895601" y="4950023"/>
              <a:ext cx="152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3429000" y="2133600"/>
              <a:ext cx="152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3124200" y="1981200"/>
              <a:ext cx="457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92</a:t>
              </a:r>
              <a:endParaRPr lang="en-US" sz="1400" dirty="0">
                <a:latin typeface="-Win---Researcher" pitchFamily="34" charset="0"/>
              </a:endParaRP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rot="10800000">
              <a:off x="2971801" y="2133600"/>
              <a:ext cx="152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1905000" y="3505200"/>
              <a:ext cx="457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 50</a:t>
              </a:r>
              <a:r>
                <a:rPr lang="en-US" sz="1400" spc="-100" dirty="0" smtClean="0">
                  <a:latin typeface="Times New Roman" pitchFamily="18" charset="0"/>
                  <a:cs typeface="Times New Roman" pitchFamily="18" charset="0"/>
                </a:rPr>
                <a:t> '</a:t>
              </a:r>
              <a:endParaRPr lang="en-US" sz="1400" dirty="0">
                <a:latin typeface="-Win---Researcher" pitchFamily="34" charset="0"/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rot="10800000">
              <a:off x="1905000" y="3657600"/>
              <a:ext cx="152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2209800" y="3656012"/>
              <a:ext cx="152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Flowchart: Or 77"/>
            <p:cNvSpPr/>
            <p:nvPr/>
          </p:nvSpPr>
          <p:spPr>
            <a:xfrm>
              <a:off x="4419600" y="3276600"/>
              <a:ext cx="228600" cy="228600"/>
            </a:xfrm>
            <a:prstGeom prst="flowChartOr">
              <a:avLst/>
            </a:prstGeom>
            <a:solidFill>
              <a:srgbClr val="FF33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352800" y="4038600"/>
              <a:ext cx="304800" cy="3077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6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95400" y="17526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-Win---Researcher" pitchFamily="34" charset="0"/>
                </a:rPr>
                <a:t>ajrvGwf</a:t>
              </a:r>
              <a:endParaRPr lang="en-US" dirty="0">
                <a:latin typeface="-Win---Researcher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114800" y="17526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-Win---Researcher" pitchFamily="34" charset="0"/>
                </a:rPr>
                <a:t>ajrvGwf</a:t>
              </a:r>
              <a:endParaRPr lang="en-US" dirty="0">
                <a:latin typeface="-Win---Researcher" pitchFamily="34" charset="0"/>
              </a:endParaRPr>
            </a:p>
          </p:txBody>
        </p:sp>
        <p:sp>
          <p:nvSpPr>
            <p:cNvPr id="82" name="Bevel 81"/>
            <p:cNvSpPr/>
            <p:nvPr/>
          </p:nvSpPr>
          <p:spPr>
            <a:xfrm>
              <a:off x="1676400" y="4419600"/>
              <a:ext cx="609600" cy="304800"/>
            </a:xfrm>
            <a:prstGeom prst="bevel">
              <a:avLst/>
            </a:prstGeom>
            <a:solidFill>
              <a:srgbClr val="99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828800" y="4419600"/>
              <a:ext cx="381000" cy="307777"/>
            </a:xfrm>
            <a:prstGeom prst="rect">
              <a:avLst/>
            </a:prstGeom>
            <a:solidFill>
              <a:srgbClr val="9900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-Win---Researcher" pitchFamily="34" charset="0"/>
                </a:rPr>
                <a:t>16</a:t>
              </a:r>
              <a:endParaRPr lang="en-US" sz="1400" dirty="0">
                <a:latin typeface="-Win---Researcher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828800" y="4038600"/>
              <a:ext cx="457200" cy="381000"/>
            </a:xfrm>
            <a:prstGeom prst="rect">
              <a:avLst/>
            </a:prstGeom>
            <a:solidFill>
              <a:srgbClr val="00CC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-Win---Researcher" pitchFamily="34" charset="0"/>
                </a:rPr>
                <a:t>17</a:t>
              </a:r>
              <a:endParaRPr lang="en-US" dirty="0">
                <a:solidFill>
                  <a:schemeClr val="tx1"/>
                </a:solidFill>
                <a:latin typeface="-Win---Researcher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143000" y="3200400"/>
              <a:ext cx="457200" cy="609600"/>
            </a:xfrm>
            <a:prstGeom prst="rect">
              <a:avLst/>
            </a:prstGeom>
            <a:solidFill>
              <a:srgbClr val="00CC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-Win---Researcher" pitchFamily="34" charset="0"/>
                </a:rPr>
                <a:t>17</a:t>
              </a:r>
              <a:endParaRPr lang="en-US" dirty="0">
                <a:solidFill>
                  <a:schemeClr val="tx1"/>
                </a:solidFill>
                <a:latin typeface="-Win---Researcher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828800" y="4800600"/>
              <a:ext cx="457200" cy="381000"/>
            </a:xfrm>
            <a:prstGeom prst="rect">
              <a:avLst/>
            </a:prstGeom>
            <a:solidFill>
              <a:srgbClr val="00CC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-Win---Researcher" pitchFamily="34" charset="0"/>
                </a:rPr>
                <a:t>17</a:t>
              </a:r>
              <a:endParaRPr lang="en-US" dirty="0">
                <a:solidFill>
                  <a:schemeClr val="tx1"/>
                </a:solidFill>
                <a:latin typeface="-Win---Researcher" pitchFamily="34" charset="0"/>
              </a:endParaRPr>
            </a:p>
          </p:txBody>
        </p:sp>
        <p:sp>
          <p:nvSpPr>
            <p:cNvPr id="87" name="Up Arrow 86"/>
            <p:cNvSpPr/>
            <p:nvPr/>
          </p:nvSpPr>
          <p:spPr>
            <a:xfrm>
              <a:off x="8305800" y="685800"/>
              <a:ext cx="228600" cy="8382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505200" y="3429000"/>
              <a:ext cx="152400" cy="2286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114800" y="3048000"/>
              <a:ext cx="152400" cy="2286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95400" y="5410200"/>
              <a:ext cx="533400" cy="381000"/>
            </a:xfrm>
            <a:prstGeom prst="rect">
              <a:avLst/>
            </a:prstGeom>
            <a:solidFill>
              <a:srgbClr val="00CC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-Win---Researcher" pitchFamily="34" charset="0"/>
                </a:rPr>
                <a:t>17</a:t>
              </a:r>
              <a:endParaRPr lang="en-US" dirty="0">
                <a:solidFill>
                  <a:schemeClr val="tx1"/>
                </a:solidFill>
                <a:latin typeface="-Win---Researcher" pitchFamily="34" charset="0"/>
              </a:endParaRPr>
            </a:p>
          </p:txBody>
        </p:sp>
      </p:grp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25" y="6560492"/>
            <a:ext cx="9137075" cy="292665"/>
          </a:xfrm>
          <a:prstGeom prst="round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3517" y="6594783"/>
            <a:ext cx="8860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No.(151), 9</a:t>
            </a:r>
            <a:r>
              <a:rPr lang="en-US" sz="900" b="1" baseline="30000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 Floor, Tower (A), Corner of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Bogyoke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Aung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San Road And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Wardan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Street, (8) Ward,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Lanmadaw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Township, Yangon, Myanmar.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: (95-1) 227757~60</a:t>
            </a:r>
            <a:endParaRPr lang="en-US" sz="900" b="1" dirty="0">
              <a:solidFill>
                <a:srgbClr val="2F491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43200" y="914400"/>
            <a:ext cx="344059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ဒါရိုက္တာစာရင္း</a:t>
            </a:r>
            <a:endParaRPr lang="en-US" sz="2400" b="1" kern="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Fill>
                <a:solidFill>
                  <a:srgbClr val="FF0000"/>
                </a:solidFill>
              </a:uFill>
              <a:latin typeface="Zawgyi-One" pitchFamily="34" charset="0"/>
              <a:cs typeface="Zawgyi-One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76059797"/>
              </p:ext>
            </p:extLst>
          </p:nvPr>
        </p:nvGraphicFramePr>
        <p:xfrm>
          <a:off x="1219200" y="1676400"/>
          <a:ext cx="6781800" cy="4114800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effectLst/>
                <a:tableStyleId>{5C22544A-7EE6-4342-B048-85BDC9FD1C3A}</a:tableStyleId>
              </a:tblPr>
              <a:tblGrid>
                <a:gridCol w="813817"/>
                <a:gridCol w="3526536"/>
                <a:gridCol w="2441447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စဥ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္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အမည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္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Times New Roman"/>
                          <a:cs typeface="Zawgyi-One" pitchFamily="34" charset="0"/>
                        </a:rPr>
                        <a:t>ရာထူး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Zawgyi-One" pitchFamily="34" charset="0"/>
                        <a:ea typeface="Times New Roman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FB3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၁။</a:t>
                      </a:r>
                      <a:endParaRPr lang="en-US" sz="2000" dirty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ဦးေအာင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္ျ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မတ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Times New Roman"/>
                          <a:cs typeface="Zawgyi-One" pitchFamily="34" charset="0"/>
                        </a:rPr>
                        <a:t>မန္ေနဂ်င္းဒါရိုက္တာ</a:t>
                      </a:r>
                      <a:endParaRPr lang="en-US" sz="2000" dirty="0">
                        <a:solidFill>
                          <a:schemeClr val="tx1"/>
                        </a:solidFill>
                        <a:latin typeface="Zawgyi-One" pitchFamily="34" charset="0"/>
                        <a:ea typeface="Times New Roman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၂။</a:t>
                      </a:r>
                      <a:endParaRPr lang="en-US" sz="2000" dirty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ဦးစိန္မင္း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Times New Roman"/>
                          <a:cs typeface="Zawgyi-One" pitchFamily="34" charset="0"/>
                        </a:rPr>
                        <a:t>ဒါရိုက္တာ</a:t>
                      </a:r>
                      <a:endParaRPr lang="en-US" sz="2000" dirty="0">
                        <a:solidFill>
                          <a:schemeClr val="tx1"/>
                        </a:solidFill>
                        <a:latin typeface="Zawgyi-One" pitchFamily="34" charset="0"/>
                        <a:ea typeface="Times New Roman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၃။</a:t>
                      </a:r>
                      <a:endParaRPr lang="en-US" sz="2000" dirty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ဦးေအာင္မင္း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Times New Roman"/>
                          <a:cs typeface="Zawgyi-One" pitchFamily="34" charset="0"/>
                        </a:rPr>
                        <a:t>ဒါရိုက္တာ</a:t>
                      </a:r>
                      <a:endParaRPr lang="en-US" sz="2000" dirty="0">
                        <a:solidFill>
                          <a:schemeClr val="tx1"/>
                        </a:solidFill>
                        <a:latin typeface="Zawgyi-One" pitchFamily="34" charset="0"/>
                        <a:ea typeface="Times New Roman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၄။</a:t>
                      </a:r>
                      <a:endParaRPr lang="en-US" sz="2000" dirty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Calibri"/>
                          <a:cs typeface="Zawgyi-One" pitchFamily="34" charset="0"/>
                        </a:rPr>
                        <a:t>ဦးရန္မင္း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Zawgyi-One" pitchFamily="34" charset="0"/>
                          <a:ea typeface="Times New Roman"/>
                          <a:cs typeface="Zawgyi-One" pitchFamily="34" charset="0"/>
                        </a:rPr>
                        <a:t>ဒါရိုက္တာ</a:t>
                      </a:r>
                      <a:endParaRPr lang="en-US" sz="2000" dirty="0">
                        <a:solidFill>
                          <a:schemeClr val="tx1"/>
                        </a:solidFill>
                        <a:latin typeface="Zawgyi-One" pitchFamily="34" charset="0"/>
                        <a:ea typeface="Times New Roman"/>
                        <a:cs typeface="Zawgyi-One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" y="6598593"/>
            <a:ext cx="526475" cy="211915"/>
          </a:xfrm>
          <a:prstGeom prst="rect">
            <a:avLst/>
          </a:prstGeom>
          <a:solidFill>
            <a:srgbClr val="FFE1FF"/>
          </a:solidFill>
        </p:spPr>
      </p:pic>
    </p:spTree>
    <p:extLst>
      <p:ext uri="{BB962C8B-B14F-4D97-AF65-F5344CB8AC3E}">
        <p14:creationId xmlns="" xmlns:p14="http://schemas.microsoft.com/office/powerpoint/2010/main" val="3337799840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25" y="6560492"/>
            <a:ext cx="9137075" cy="292665"/>
          </a:xfrm>
          <a:prstGeom prst="round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517" y="6594783"/>
            <a:ext cx="88604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No.(151), 9</a:t>
            </a:r>
            <a:r>
              <a:rPr lang="en-US" sz="900" b="1" baseline="30000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 Floor, Tower (A), Corner of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Bogyoke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Aung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San Road And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Wardan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Street, (8) Ward,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Lanmadaw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Township, Yangon, Myanmar. </a:t>
            </a:r>
            <a:r>
              <a:rPr lang="en-US" sz="900" b="1" dirty="0" err="1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en-US" sz="900" b="1" dirty="0" smtClean="0">
                <a:solidFill>
                  <a:srgbClr val="2F4913"/>
                </a:solidFill>
                <a:latin typeface="Arial" pitchFamily="34" charset="0"/>
                <a:cs typeface="Arial" pitchFamily="34" charset="0"/>
              </a:rPr>
              <a:t> : (95-1) 227757~60</a:t>
            </a:r>
            <a:endParaRPr lang="en-US" sz="900" b="1" dirty="0">
              <a:solidFill>
                <a:srgbClr val="2F491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" y="6598593"/>
            <a:ext cx="526475" cy="211915"/>
          </a:xfrm>
          <a:prstGeom prst="rect">
            <a:avLst/>
          </a:prstGeom>
          <a:solidFill>
            <a:srgbClr val="FFE1FF"/>
          </a:solidFill>
        </p:spPr>
      </p:pic>
      <p:sp>
        <p:nvSpPr>
          <p:cNvPr id="9" name="Rectangle 8"/>
          <p:cNvSpPr/>
          <p:nvPr/>
        </p:nvSpPr>
        <p:spPr>
          <a:xfrm>
            <a:off x="3780599" y="895290"/>
            <a:ext cx="28568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၀န္ထမ္းဦးေရ /</a:t>
            </a:r>
            <a:r>
              <a:rPr lang="en-US" sz="2400" b="1" kern="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လစာ</a:t>
            </a:r>
            <a:r>
              <a:rPr lang="en-US" sz="2400" b="1" kern="0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Fill>
                  <a:solidFill>
                    <a:srgbClr val="FF0000"/>
                  </a:solidFill>
                </a:uFill>
                <a:latin typeface="Zawgyi-One" pitchFamily="34" charset="0"/>
                <a:cs typeface="Zawgyi-One" pitchFamily="34" charset="0"/>
              </a:rPr>
              <a:t> </a:t>
            </a:r>
            <a:endParaRPr lang="en-US" sz="2400" b="1" kern="0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Fill>
                <a:solidFill>
                  <a:srgbClr val="FF0000"/>
                </a:solidFill>
              </a:uFill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4724400"/>
            <a:ext cx="7848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spcAft>
                <a:spcPts val="600"/>
              </a:spcAft>
            </a:pP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မွတ္ခ်က</a:t>
            </a:r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္</a:t>
            </a:r>
          </a:p>
          <a:p>
            <a:pPr fontAlgn="ctr">
              <a:spcAft>
                <a:spcPts val="600"/>
              </a:spcAft>
            </a:pPr>
            <a:r>
              <a:rPr lang="en-US" dirty="0" smtClean="0">
                <a:latin typeface="Zawgyi-One" pitchFamily="34" charset="0"/>
                <a:cs typeface="Zawgyi-One" pitchFamily="34" charset="0"/>
              </a:rPr>
              <a:t>- စက္မႈ၀န္ၾ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ကီးဌာနမ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ွ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ေျမ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ႏွင့္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စက္ရံုဌားရမ္းရာတြင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လႊဲေျပာင္းရယူထားေသာ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   ၀န္ထမ္း(၇၂)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ဦး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ပါ၀င္ပါသည္။</a:t>
            </a:r>
          </a:p>
          <a:p>
            <a:pPr fontAlgn="ctr">
              <a:spcAft>
                <a:spcPts val="600"/>
              </a:spcAft>
            </a:pPr>
            <a:r>
              <a:rPr lang="en-US" dirty="0" smtClean="0">
                <a:latin typeface="Zawgyi-One" pitchFamily="34" charset="0"/>
                <a:cs typeface="Zawgyi-One" pitchFamily="34" charset="0"/>
              </a:rPr>
              <a:t> -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ကုမၸဏီအေနျဖင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့္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ေမွာ္ဘီျမိ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ဳ့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နယ္အတြင္းမ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ွ ၀န္ထမ္း (၁၀၅)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ဦးကို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ထပ္မံခန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 ့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ထားျပီး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လုပ္ငန္းလည္ပတ္လ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ွ်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က္ရွိပါသည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္။</a:t>
            </a:r>
            <a:endParaRPr lang="en-US" dirty="0">
              <a:latin typeface="Zawgyi-One" pitchFamily="34" charset="0"/>
              <a:cs typeface="Zawgyi-One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7640011"/>
              </p:ext>
            </p:extLst>
          </p:nvPr>
        </p:nvGraphicFramePr>
        <p:xfrm>
          <a:off x="2057400" y="1600200"/>
          <a:ext cx="5257800" cy="32816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2209800"/>
              </a:tblGrid>
              <a:tr h="66040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bg1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293" marR="9293" marT="9293" marB="0" anchor="ctr">
                    <a:solidFill>
                      <a:srgbClr val="D0DF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dk1"/>
                          </a:solidFill>
                          <a:latin typeface="Zawgyi-One" pitchFamily="34" charset="0"/>
                          <a:ea typeface="+mn-ea"/>
                          <a:cs typeface="Zawgyi-One" pitchFamily="34" charset="0"/>
                        </a:rPr>
                        <a:t>ျ</a:t>
                      </a:r>
                      <a:r>
                        <a:rPr lang="en-US" sz="2000" b="1" dirty="0" err="1" smtClean="0">
                          <a:solidFill>
                            <a:schemeClr val="dk1"/>
                          </a:solidFill>
                          <a:latin typeface="Zawgyi-One" pitchFamily="34" charset="0"/>
                          <a:ea typeface="+mn-ea"/>
                          <a:cs typeface="Zawgyi-One" pitchFamily="34" charset="0"/>
                        </a:rPr>
                        <a:t>ပည္တြင္း</a:t>
                      </a:r>
                      <a:endParaRPr lang="en-US" sz="2000" b="1" dirty="0" smtClean="0">
                        <a:solidFill>
                          <a:schemeClr val="bg1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293" marR="9293" marT="9293" marB="0" anchor="ctr">
                    <a:solidFill>
                      <a:srgbClr val="D0DFB3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dk1"/>
                          </a:solidFill>
                          <a:latin typeface="Zawgyi-One" pitchFamily="34" charset="0"/>
                          <a:ea typeface="+mn-ea"/>
                          <a:cs typeface="Zawgyi-One" pitchFamily="34" charset="0"/>
                        </a:rPr>
                        <a:t>၀န္ထမ္းဦးေရ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wgyi-One" pitchFamily="34" charset="0"/>
                          <a:cs typeface="Zawgyi-One" pitchFamily="34" charset="0"/>
                        </a:rPr>
                        <a:t> ၁၇၇</a:t>
                      </a:r>
                      <a:r>
                        <a:rPr lang="en-US" sz="2000" baseline="0" dirty="0" smtClean="0">
                          <a:latin typeface="Zawgyi-One" pitchFamily="34" charset="0"/>
                          <a:cs typeface="Zawgyi-One" pitchFamily="34" charset="0"/>
                        </a:rPr>
                        <a:t>   </a:t>
                      </a:r>
                      <a:r>
                        <a:rPr lang="en-US" sz="2000" baseline="0" dirty="0" err="1" smtClean="0">
                          <a:latin typeface="Zawgyi-One" pitchFamily="34" charset="0"/>
                          <a:cs typeface="Zawgyi-One" pitchFamily="34" charset="0"/>
                        </a:rPr>
                        <a:t>ဦး</a:t>
                      </a:r>
                      <a:endParaRPr lang="en-US" sz="2000" dirty="0" smtClean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Zawgyi-One" pitchFamily="34" charset="0"/>
                          <a:cs typeface="Zawgyi-One" pitchFamily="34" charset="0"/>
                        </a:rPr>
                        <a:t>အျမင</a:t>
                      </a:r>
                      <a:r>
                        <a:rPr lang="en-US" sz="2000" dirty="0" smtClean="0">
                          <a:latin typeface="Zawgyi-One" pitchFamily="34" charset="0"/>
                          <a:cs typeface="Zawgyi-One" pitchFamily="34" charset="0"/>
                        </a:rPr>
                        <a:t>့္</a:t>
                      </a:r>
                      <a:r>
                        <a:rPr lang="en-US" sz="2000" dirty="0" err="1" smtClean="0">
                          <a:latin typeface="Zawgyi-One" pitchFamily="34" charset="0"/>
                          <a:cs typeface="Zawgyi-One" pitchFamily="34" charset="0"/>
                        </a:rPr>
                        <a:t>ဆံုးလစာ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Zawgyi-One" pitchFamily="34" charset="0"/>
                          <a:cs typeface="Zawgyi-One" pitchFamily="34" charset="0"/>
                        </a:rPr>
                        <a:t>က်ပ</a:t>
                      </a:r>
                      <a:r>
                        <a:rPr lang="en-US" sz="2000" dirty="0" smtClean="0">
                          <a:latin typeface="Zawgyi-One" pitchFamily="34" charset="0"/>
                          <a:cs typeface="Zawgyi-One" pitchFamily="34" charset="0"/>
                        </a:rPr>
                        <a:t>္ ၅၀၀,၀၀၀</a:t>
                      </a:r>
                    </a:p>
                  </a:txBody>
                  <a:tcPr/>
                </a:tc>
              </a:tr>
              <a:tr h="929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Zawgyi-One" pitchFamily="34" charset="0"/>
                          <a:cs typeface="Zawgyi-One" pitchFamily="34" charset="0"/>
                        </a:rPr>
                        <a:t>အနိမ</a:t>
                      </a:r>
                      <a:r>
                        <a:rPr lang="en-US" sz="2000" dirty="0" smtClean="0">
                          <a:latin typeface="Zawgyi-One" pitchFamily="34" charset="0"/>
                          <a:cs typeface="Zawgyi-One" pitchFamily="34" charset="0"/>
                        </a:rPr>
                        <a:t>့္</a:t>
                      </a:r>
                      <a:r>
                        <a:rPr lang="en-US" sz="2000" dirty="0" err="1" smtClean="0">
                          <a:latin typeface="Zawgyi-One" pitchFamily="34" charset="0"/>
                          <a:cs typeface="Zawgyi-One" pitchFamily="34" charset="0"/>
                        </a:rPr>
                        <a:t>ဆံုးလစာ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Zawgyi-One" pitchFamily="34" charset="0"/>
                          <a:cs typeface="Zawgyi-One" pitchFamily="34" charset="0"/>
                        </a:rPr>
                        <a:t>က်ပ</a:t>
                      </a:r>
                      <a:r>
                        <a:rPr lang="en-US" sz="2000" dirty="0" smtClean="0">
                          <a:latin typeface="Zawgyi-One" pitchFamily="34" charset="0"/>
                          <a:cs typeface="Zawgyi-One" pitchFamily="34" charset="0"/>
                        </a:rPr>
                        <a:t>္ ၁၀၈,၀၀၀</a:t>
                      </a:r>
                    </a:p>
                  </a:txBody>
                  <a:tcPr/>
                </a:tc>
              </a:tr>
              <a:tr h="6248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solidFill>
                          <a:schemeClr val="tx1"/>
                        </a:solidFill>
                        <a:latin typeface="Zawgyi-One" pitchFamily="34" charset="0"/>
                        <a:ea typeface="Calibri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45064682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1" u="sng" dirty="0" smtClean="0">
                <a:latin typeface="Zawgyi-One" pitchFamily="34" charset="0"/>
                <a:cs typeface="Zawgyi-One" pitchFamily="34" charset="0"/>
              </a:rPr>
              <a:t>၂၀၁၆-၂၀၁၇ </a:t>
            </a:r>
            <a:r>
              <a:rPr lang="en-US" sz="1800" b="1" u="sng" dirty="0" err="1" smtClean="0">
                <a:latin typeface="Zawgyi-One" pitchFamily="34" charset="0"/>
                <a:cs typeface="Zawgyi-One" pitchFamily="34" charset="0"/>
              </a:rPr>
              <a:t>ခု</a:t>
            </a:r>
            <a:r>
              <a:rPr lang="en-US" sz="1800" b="1" u="sng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sz="1800" b="1" u="sng" dirty="0" err="1" smtClean="0">
                <a:latin typeface="Zawgyi-One" pitchFamily="34" charset="0"/>
                <a:cs typeface="Zawgyi-One" pitchFamily="34" charset="0"/>
              </a:rPr>
              <a:t>ဘ႑ာေရး</a:t>
            </a:r>
            <a:r>
              <a:rPr lang="en-US" sz="1800" b="1" u="sng" dirty="0" smtClean="0">
                <a:latin typeface="Zawgyi-One" pitchFamily="34" charset="0"/>
                <a:cs typeface="Zawgyi-One" pitchFamily="34" charset="0"/>
              </a:rPr>
              <a:t>ႏွစ္ </a:t>
            </a:r>
            <a:r>
              <a:rPr lang="en-US" sz="1800" b="1" u="sng" dirty="0" err="1" smtClean="0">
                <a:latin typeface="Zawgyi-One" pitchFamily="34" charset="0"/>
                <a:cs typeface="Zawgyi-One" pitchFamily="34" charset="0"/>
              </a:rPr>
              <a:t>ထုတ္လုပ္မ</a:t>
            </a:r>
            <a:r>
              <a:rPr lang="en-US" sz="1800" b="1" u="sng" dirty="0" smtClean="0">
                <a:latin typeface="Zawgyi-One" pitchFamily="34" charset="0"/>
                <a:cs typeface="Zawgyi-One" pitchFamily="34" charset="0"/>
              </a:rPr>
              <a:t>ႈ/</a:t>
            </a:r>
            <a:r>
              <a:rPr lang="en-US" sz="1800" b="1" u="sng" dirty="0" err="1" smtClean="0">
                <a:latin typeface="Zawgyi-One" pitchFamily="34" charset="0"/>
                <a:cs typeface="Zawgyi-One" pitchFamily="34" charset="0"/>
              </a:rPr>
              <a:t>ေရာင္းခ်မ</a:t>
            </a:r>
            <a:r>
              <a:rPr lang="en-US" sz="1800" b="1" u="sng" dirty="0" smtClean="0">
                <a:latin typeface="Zawgyi-One" pitchFamily="34" charset="0"/>
                <a:cs typeface="Zawgyi-One" pitchFamily="34" charset="0"/>
              </a:rPr>
              <a:t>ႈ </a:t>
            </a:r>
            <a:r>
              <a:rPr lang="en-US" sz="1800" b="1" u="sng" dirty="0" err="1" smtClean="0">
                <a:latin typeface="Zawgyi-One" pitchFamily="34" charset="0"/>
                <a:cs typeface="Zawgyi-One" pitchFamily="34" charset="0"/>
              </a:rPr>
              <a:t>အေျခအေန</a:t>
            </a:r>
            <a:endParaRPr lang="en-US" sz="1800" b="1" u="sng" dirty="0">
              <a:latin typeface="Zawgyi-One" pitchFamily="34" charset="0"/>
              <a:cs typeface="Zawgyi-One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059"/>
                <a:gridCol w="2126059"/>
                <a:gridCol w="2126059"/>
                <a:gridCol w="2126059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အမ်ိဳးအစား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ေရတြက္ပံု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ထုတ္လုပ္မ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ႈ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ေရာင္းခ်မ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ႈ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</a:tr>
              <a:tr h="6197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ျ</a:t>
                      </a:r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ပည္တြင္း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တန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္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၁၀၆၅.၅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၁၀၂၈.၆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ျ</a:t>
                      </a:r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ပည္ပ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တန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္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၅၆၀.၃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၅၇၉.၆</a:t>
                      </a:r>
                    </a:p>
                    <a:p>
                      <a:pPr algn="ctr"/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စုစုေပါင္း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တန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္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၁၆၂၅.၈</a:t>
                      </a:r>
                    </a:p>
                    <a:p>
                      <a:pPr algn="ctr"/>
                      <a:endParaRPr lang="en-US" dirty="0" smtClean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  <a:p>
                      <a:pPr algn="ctr"/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  <a:latin typeface="Zawgyi-One" pitchFamily="34" charset="0"/>
                          <a:cs typeface="Zawgyi-One" pitchFamily="34" charset="0"/>
                        </a:rPr>
                        <a:t>၁၆၀၈.၂</a:t>
                      </a:r>
                      <a:endParaRPr lang="en-US" dirty="0">
                        <a:solidFill>
                          <a:srgbClr val="002060"/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 marL="94492" marR="94492"/>
                </a:tc>
              </a:tr>
            </a:tbl>
          </a:graphicData>
        </a:graphic>
      </p:graphicFrame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1524000"/>
          <a:ext cx="8229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8431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အမ်ိုးအစား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ေရတြက္ပံု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ထုတ္လုပ္မ</a:t>
                      </a:r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ႈ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ေရာင္းခ်မ</a:t>
                      </a:r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ႈ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8180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ျ</a:t>
                      </a:r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ပည္တြင္း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တန</a:t>
                      </a:r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္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၆၃၆.၈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၆၇၃.၉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7466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ျ</a:t>
                      </a:r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ပည္ပ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တန</a:t>
                      </a:r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္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၂၀၅.၁</a:t>
                      </a:r>
                    </a:p>
                    <a:p>
                      <a:pPr algn="ctr"/>
                      <a:endParaRPr 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၂၂၂.၂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74662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စုစုေပါင္း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Zawgyi-One" pitchFamily="34" charset="0"/>
                          <a:cs typeface="Zawgyi-One" pitchFamily="34" charset="0"/>
                        </a:rPr>
                        <a:t>တန</a:t>
                      </a:r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္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၈၄၁.၉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Zawgyi-One" pitchFamily="34" charset="0"/>
                          <a:cs typeface="Zawgyi-One" pitchFamily="34" charset="0"/>
                        </a:rPr>
                        <a:t>၈၉၆.၁</a:t>
                      </a:r>
                      <a:endParaRPr lang="en-US" dirty="0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295400" y="228600"/>
            <a:ext cx="65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၂၀၁၇-၂၀၁၈ </a:t>
            </a: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ခု</a:t>
            </a:r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ဘ႑ာေရး</a:t>
            </a:r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ႏွစ္ </a:t>
            </a: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ဧျပီလမ</a:t>
            </a:r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ွ ၾ</a:t>
            </a: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သဂုတ္လထိ</a:t>
            </a:r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ထုတ္လုပ္မ</a:t>
            </a:r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ႈ/ </a:t>
            </a: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ေရာင္းခ်မ</a:t>
            </a:r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ႈ </a:t>
            </a: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အေျခအေန</a:t>
            </a:r>
            <a:endParaRPr lang="en-US" dirty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4953000"/>
            <a:ext cx="78486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spcAft>
                <a:spcPts val="600"/>
              </a:spcAft>
            </a:pPr>
            <a:r>
              <a:rPr lang="en-US" b="1" u="sng" dirty="0" err="1" smtClean="0">
                <a:latin typeface="Zawgyi-One" pitchFamily="34" charset="0"/>
                <a:cs typeface="Zawgyi-One" pitchFamily="34" charset="0"/>
              </a:rPr>
              <a:t>မွတ္ခ်က</a:t>
            </a:r>
            <a:r>
              <a:rPr lang="en-US" b="1" u="sng" dirty="0" smtClean="0">
                <a:latin typeface="Zawgyi-One" pitchFamily="34" charset="0"/>
                <a:cs typeface="Zawgyi-One" pitchFamily="34" charset="0"/>
              </a:rPr>
              <a:t>္</a:t>
            </a:r>
          </a:p>
          <a:p>
            <a:pPr fontAlgn="ctr">
              <a:spcAft>
                <a:spcPts val="600"/>
              </a:spcAft>
            </a:pP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တစ္လ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ပ်မ္းမ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ွ်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ထုတ္လုပ္မ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ႈ (၁၆၈.၃၈)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တန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 ႏွင့္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ေရာင္းခ်မ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ႈ (၁၇၉.၂၂ )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တန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္ျ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ဖစ္ေၾကာင္း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 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တင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္ျ</a:t>
            </a:r>
            <a:r>
              <a:rPr lang="en-US" dirty="0" err="1" smtClean="0">
                <a:latin typeface="Zawgyi-One" pitchFamily="34" charset="0"/>
                <a:cs typeface="Zawgyi-One" pitchFamily="34" charset="0"/>
              </a:rPr>
              <a:t>ပအပ္ပါသည</a:t>
            </a:r>
            <a:r>
              <a:rPr lang="en-US" dirty="0" smtClean="0">
                <a:latin typeface="Zawgyi-One" pitchFamily="34" charset="0"/>
                <a:cs typeface="Zawgyi-One" pitchFamily="34" charset="0"/>
              </a:rPr>
              <a:t>္။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9314</TotalTime>
  <Words>2109</Words>
  <Application>Microsoft Office PowerPoint</Application>
  <PresentationFormat>On-screen Show (4:3)</PresentationFormat>
  <Paragraphs>306</Paragraphs>
  <Slides>24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Civic</vt:lpstr>
      <vt:lpstr>Slide 1</vt:lpstr>
      <vt:lpstr>Slide 2</vt:lpstr>
      <vt:lpstr>Slide 3</vt:lpstr>
      <vt:lpstr>Slide 4</vt:lpstr>
      <vt:lpstr>Slide 5</vt:lpstr>
      <vt:lpstr>Slide 6</vt:lpstr>
      <vt:lpstr>Slide 7</vt:lpstr>
      <vt:lpstr>၂၀၁၆-၂၀၁၇ ခု ဘ႑ာေရးႏွစ္ ထုတ္လုပ္မႈ/ေရာင္းခ်မႈ အေျခအေန</vt:lpstr>
      <vt:lpstr>Slide 9</vt:lpstr>
      <vt:lpstr>Slide 10</vt:lpstr>
      <vt:lpstr>Plastic Shopping Bags မ်ား ဂ်ပန္ႏိုင္ငံသို ့တင္ပို႔သည့္ မွတ္တမ္းဓါတ္ပံုမ်ား</vt:lpstr>
      <vt:lpstr>Slide 12</vt:lpstr>
      <vt:lpstr>Slide 13</vt:lpstr>
      <vt:lpstr>Slide 14</vt:lpstr>
      <vt:lpstr>Slide 15</vt:lpstr>
      <vt:lpstr>Shopping Bags Production Line of Hmaw Bi Factory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Mastech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Kyaw Teza Nyunt</dc:creator>
  <cp:lastModifiedBy>AyeNyeinChan</cp:lastModifiedBy>
  <cp:revision>824</cp:revision>
  <dcterms:created xsi:type="dcterms:W3CDTF">2011-12-06T14:30:35Z</dcterms:created>
  <dcterms:modified xsi:type="dcterms:W3CDTF">2017-09-08T09:25:43Z</dcterms:modified>
</cp:coreProperties>
</file>